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97"/>
  </p:notesMasterIdLst>
  <p:sldIdLst>
    <p:sldId id="256" r:id="rId2"/>
    <p:sldId id="258" r:id="rId3"/>
    <p:sldId id="259" r:id="rId4"/>
    <p:sldId id="260" r:id="rId5"/>
    <p:sldId id="261" r:id="rId6"/>
    <p:sldId id="358" r:id="rId7"/>
    <p:sldId id="360" r:id="rId8"/>
    <p:sldId id="301" r:id="rId9"/>
    <p:sldId id="314" r:id="rId10"/>
    <p:sldId id="326" r:id="rId11"/>
    <p:sldId id="337" r:id="rId12"/>
    <p:sldId id="275" r:id="rId13"/>
    <p:sldId id="361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354" r:id="rId25"/>
    <p:sldId id="356" r:id="rId26"/>
    <p:sldId id="357" r:id="rId27"/>
    <p:sldId id="276" r:id="rId28"/>
    <p:sldId id="355" r:id="rId29"/>
    <p:sldId id="277" r:id="rId30"/>
    <p:sldId id="262" r:id="rId31"/>
    <p:sldId id="278" r:id="rId32"/>
    <p:sldId id="359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74" r:id="rId43"/>
    <p:sldId id="289" r:id="rId44"/>
    <p:sldId id="290" r:id="rId45"/>
    <p:sldId id="291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13" r:id="rId54"/>
    <p:sldId id="300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12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00A210-935B-4B44-A5E8-121E27FE4F06}" v="41" dt="2019-05-15T19:48:40.2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 autoAdjust="0"/>
  </p:normalViewPr>
  <p:slideViewPr>
    <p:cSldViewPr snapToGrid="0">
      <p:cViewPr>
        <p:scale>
          <a:sx n="86" d="100"/>
          <a:sy n="86" d="100"/>
        </p:scale>
        <p:origin x="564" y="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452"/>
    </p:cViewPr>
  </p:sorterViewPr>
  <p:notesViewPr>
    <p:cSldViewPr snapToGrid="0">
      <p:cViewPr varScale="1">
        <p:scale>
          <a:sx n="65" d="100"/>
          <a:sy n="65" d="100"/>
        </p:scale>
        <p:origin x="315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 Ryan Wall" userId="8adc88d385702e97" providerId="LiveId" clId="{C6660E36-2C24-421C-A10F-958E90494081}"/>
    <pc:docChg chg="undo custSel delSld modSld">
      <pc:chgData name="J Ryan Wall" userId="8adc88d385702e97" providerId="LiveId" clId="{C6660E36-2C24-421C-A10F-958E90494081}" dt="2019-05-09T13:41:10.762" v="74" actId="2696"/>
      <pc:docMkLst>
        <pc:docMk/>
      </pc:docMkLst>
    </pc:docChg>
  </pc:docChgLst>
  <pc:docChgLst>
    <pc:chgData name="J Ryan Wall" userId="8adc88d385702e97" providerId="LiveId" clId="{0A00A210-935B-4B44-A5E8-121E27FE4F06}"/>
    <pc:docChg chg="undo custSel addSld delSld modSld sldOrd">
      <pc:chgData name="J Ryan Wall" userId="8adc88d385702e97" providerId="LiveId" clId="{0A00A210-935B-4B44-A5E8-121E27FE4F06}" dt="2019-05-15T19:48:40.232" v="869" actId="20577"/>
      <pc:docMkLst>
        <pc:docMk/>
      </pc:docMkLst>
      <pc:sldChg chg="del">
        <pc:chgData name="J Ryan Wall" userId="8adc88d385702e97" providerId="LiveId" clId="{0A00A210-935B-4B44-A5E8-121E27FE4F06}" dt="2019-05-15T18:09:42.644" v="330" actId="2696"/>
        <pc:sldMkLst>
          <pc:docMk/>
          <pc:sldMk cId="809515505" sldId="257"/>
        </pc:sldMkLst>
      </pc:sldChg>
      <pc:sldChg chg="addSp delSp modSp">
        <pc:chgData name="J Ryan Wall" userId="8adc88d385702e97" providerId="LiveId" clId="{0A00A210-935B-4B44-A5E8-121E27FE4F06}" dt="2019-05-15T19:31:06.617" v="703" actId="1076"/>
        <pc:sldMkLst>
          <pc:docMk/>
          <pc:sldMk cId="3838546962" sldId="258"/>
        </pc:sldMkLst>
        <pc:spChg chg="mod">
          <ac:chgData name="J Ryan Wall" userId="8adc88d385702e97" providerId="LiveId" clId="{0A00A210-935B-4B44-A5E8-121E27FE4F06}" dt="2019-05-15T19:30:55.719" v="700" actId="27636"/>
          <ac:spMkLst>
            <pc:docMk/>
            <pc:sldMk cId="3838546962" sldId="258"/>
            <ac:spMk id="3" creationId="{00000000-0000-0000-0000-000000000000}"/>
          </ac:spMkLst>
        </pc:spChg>
        <pc:picChg chg="add del mod">
          <ac:chgData name="J Ryan Wall" userId="8adc88d385702e97" providerId="LiveId" clId="{0A00A210-935B-4B44-A5E8-121E27FE4F06}" dt="2019-05-15T19:29:14.519" v="672" actId="478"/>
          <ac:picMkLst>
            <pc:docMk/>
            <pc:sldMk cId="3838546962" sldId="258"/>
            <ac:picMk id="5" creationId="{36C56E09-82CF-4C38-99FA-402E04EB72B6}"/>
          </ac:picMkLst>
        </pc:picChg>
        <pc:picChg chg="add mod">
          <ac:chgData name="J Ryan Wall" userId="8adc88d385702e97" providerId="LiveId" clId="{0A00A210-935B-4B44-A5E8-121E27FE4F06}" dt="2019-05-15T19:31:06.617" v="703" actId="1076"/>
          <ac:picMkLst>
            <pc:docMk/>
            <pc:sldMk cId="3838546962" sldId="258"/>
            <ac:picMk id="8" creationId="{B480E5F5-3BCC-4DCA-81AC-F8E47AB976DB}"/>
          </ac:picMkLst>
        </pc:picChg>
      </pc:sldChg>
      <pc:sldChg chg="modSp">
        <pc:chgData name="J Ryan Wall" userId="8adc88d385702e97" providerId="LiveId" clId="{0A00A210-935B-4B44-A5E8-121E27FE4F06}" dt="2019-05-15T19:27:22.775" v="648" actId="27636"/>
        <pc:sldMkLst>
          <pc:docMk/>
          <pc:sldMk cId="2689055566" sldId="259"/>
        </pc:sldMkLst>
        <pc:spChg chg="mod">
          <ac:chgData name="J Ryan Wall" userId="8adc88d385702e97" providerId="LiveId" clId="{0A00A210-935B-4B44-A5E8-121E27FE4F06}" dt="2019-05-15T19:27:22.775" v="648" actId="27636"/>
          <ac:spMkLst>
            <pc:docMk/>
            <pc:sldMk cId="2689055566" sldId="259"/>
            <ac:spMk id="3" creationId="{00000000-0000-0000-0000-000000000000}"/>
          </ac:spMkLst>
        </pc:spChg>
      </pc:sldChg>
      <pc:sldChg chg="delSp modSp">
        <pc:chgData name="J Ryan Wall" userId="8adc88d385702e97" providerId="LiveId" clId="{0A00A210-935B-4B44-A5E8-121E27FE4F06}" dt="2019-05-14T14:52:59.107" v="8" actId="14100"/>
        <pc:sldMkLst>
          <pc:docMk/>
          <pc:sldMk cId="1596624155" sldId="260"/>
        </pc:sldMkLst>
        <pc:spChg chg="mod">
          <ac:chgData name="J Ryan Wall" userId="8adc88d385702e97" providerId="LiveId" clId="{0A00A210-935B-4B44-A5E8-121E27FE4F06}" dt="2019-05-14T14:52:59.107" v="8" actId="14100"/>
          <ac:spMkLst>
            <pc:docMk/>
            <pc:sldMk cId="1596624155" sldId="260"/>
            <ac:spMk id="3" creationId="{00000000-0000-0000-0000-000000000000}"/>
          </ac:spMkLst>
        </pc:spChg>
        <pc:spChg chg="del">
          <ac:chgData name="J Ryan Wall" userId="8adc88d385702e97" providerId="LiveId" clId="{0A00A210-935B-4B44-A5E8-121E27FE4F06}" dt="2019-05-14T14:52:42.832" v="4" actId="478"/>
          <ac:spMkLst>
            <pc:docMk/>
            <pc:sldMk cId="1596624155" sldId="260"/>
            <ac:spMk id="5" creationId="{00000000-0000-0000-0000-000000000000}"/>
          </ac:spMkLst>
        </pc:spChg>
      </pc:sldChg>
      <pc:sldChg chg="modSp">
        <pc:chgData name="J Ryan Wall" userId="8adc88d385702e97" providerId="LiveId" clId="{0A00A210-935B-4B44-A5E8-121E27FE4F06}" dt="2019-05-14T16:07:20.798" v="321" actId="20577"/>
        <pc:sldMkLst>
          <pc:docMk/>
          <pc:sldMk cId="535522776" sldId="268"/>
        </pc:sldMkLst>
        <pc:spChg chg="mod">
          <ac:chgData name="J Ryan Wall" userId="8adc88d385702e97" providerId="LiveId" clId="{0A00A210-935B-4B44-A5E8-121E27FE4F06}" dt="2019-05-14T16:07:20.798" v="321" actId="20577"/>
          <ac:spMkLst>
            <pc:docMk/>
            <pc:sldMk cId="535522776" sldId="268"/>
            <ac:spMk id="4" creationId="{00000000-0000-0000-0000-000000000000}"/>
          </ac:spMkLst>
        </pc:spChg>
      </pc:sldChg>
      <pc:sldChg chg="del">
        <pc:chgData name="J Ryan Wall" userId="8adc88d385702e97" providerId="LiveId" clId="{0A00A210-935B-4B44-A5E8-121E27FE4F06}" dt="2019-05-15T19:26:38.376" v="643" actId="2696"/>
        <pc:sldMkLst>
          <pc:docMk/>
          <pc:sldMk cId="3918893704" sldId="273"/>
        </pc:sldMkLst>
      </pc:sldChg>
      <pc:sldChg chg="modSp">
        <pc:chgData name="J Ryan Wall" userId="8adc88d385702e97" providerId="LiveId" clId="{0A00A210-935B-4B44-A5E8-121E27FE4F06}" dt="2019-05-15T19:36:30.974" v="797" actId="6549"/>
        <pc:sldMkLst>
          <pc:docMk/>
          <pc:sldMk cId="709126113" sldId="281"/>
        </pc:sldMkLst>
        <pc:spChg chg="mod">
          <ac:chgData name="J Ryan Wall" userId="8adc88d385702e97" providerId="LiveId" clId="{0A00A210-935B-4B44-A5E8-121E27FE4F06}" dt="2019-05-15T19:36:30.974" v="797" actId="6549"/>
          <ac:spMkLst>
            <pc:docMk/>
            <pc:sldMk cId="709126113" sldId="281"/>
            <ac:spMk id="3" creationId="{00000000-0000-0000-0000-000000000000}"/>
          </ac:spMkLst>
        </pc:spChg>
      </pc:sldChg>
      <pc:sldChg chg="modSp">
        <pc:chgData name="J Ryan Wall" userId="8adc88d385702e97" providerId="LiveId" clId="{0A00A210-935B-4B44-A5E8-121E27FE4F06}" dt="2019-05-15T19:37:08" v="829" actId="1035"/>
        <pc:sldMkLst>
          <pc:docMk/>
          <pc:sldMk cId="322078725" sldId="283"/>
        </pc:sldMkLst>
        <pc:picChg chg="mod">
          <ac:chgData name="J Ryan Wall" userId="8adc88d385702e97" providerId="LiveId" clId="{0A00A210-935B-4B44-A5E8-121E27FE4F06}" dt="2019-05-15T19:37:08" v="829" actId="1035"/>
          <ac:picMkLst>
            <pc:docMk/>
            <pc:sldMk cId="322078725" sldId="283"/>
            <ac:picMk id="6" creationId="{00000000-0000-0000-0000-000000000000}"/>
          </ac:picMkLst>
        </pc:picChg>
      </pc:sldChg>
      <pc:sldChg chg="modSp">
        <pc:chgData name="J Ryan Wall" userId="8adc88d385702e97" providerId="LiveId" clId="{0A00A210-935B-4B44-A5E8-121E27FE4F06}" dt="2019-05-15T19:38:14.114" v="830" actId="14100"/>
        <pc:sldMkLst>
          <pc:docMk/>
          <pc:sldMk cId="2059705916" sldId="284"/>
        </pc:sldMkLst>
        <pc:spChg chg="mod">
          <ac:chgData name="J Ryan Wall" userId="8adc88d385702e97" providerId="LiveId" clId="{0A00A210-935B-4B44-A5E8-121E27FE4F06}" dt="2019-05-15T19:38:14.114" v="830" actId="14100"/>
          <ac:spMkLst>
            <pc:docMk/>
            <pc:sldMk cId="2059705916" sldId="284"/>
            <ac:spMk id="2" creationId="{00000000-0000-0000-0000-000000000000}"/>
          </ac:spMkLst>
        </pc:spChg>
      </pc:sldChg>
      <pc:sldChg chg="modSp">
        <pc:chgData name="J Ryan Wall" userId="8adc88d385702e97" providerId="LiveId" clId="{0A00A210-935B-4B44-A5E8-121E27FE4F06}" dt="2019-05-15T19:27:22.594" v="645" actId="27636"/>
        <pc:sldMkLst>
          <pc:docMk/>
          <pc:sldMk cId="1125976405" sldId="293"/>
        </pc:sldMkLst>
        <pc:spChg chg="mod">
          <ac:chgData name="J Ryan Wall" userId="8adc88d385702e97" providerId="LiveId" clId="{0A00A210-935B-4B44-A5E8-121E27FE4F06}" dt="2019-05-15T19:27:22.594" v="645" actId="27636"/>
          <ac:spMkLst>
            <pc:docMk/>
            <pc:sldMk cId="1125976405" sldId="293"/>
            <ac:spMk id="3" creationId="{00000000-0000-0000-0000-000000000000}"/>
          </ac:spMkLst>
        </pc:spChg>
      </pc:sldChg>
      <pc:sldChg chg="modSp">
        <pc:chgData name="J Ryan Wall" userId="8adc88d385702e97" providerId="LiveId" clId="{0A00A210-935B-4B44-A5E8-121E27FE4F06}" dt="2019-05-15T19:40:07.101" v="831" actId="14100"/>
        <pc:sldMkLst>
          <pc:docMk/>
          <pc:sldMk cId="523525067" sldId="300"/>
        </pc:sldMkLst>
        <pc:spChg chg="mod">
          <ac:chgData name="J Ryan Wall" userId="8adc88d385702e97" providerId="LiveId" clId="{0A00A210-935B-4B44-A5E8-121E27FE4F06}" dt="2019-05-15T19:40:07.101" v="831" actId="14100"/>
          <ac:spMkLst>
            <pc:docMk/>
            <pc:sldMk cId="523525067" sldId="300"/>
            <ac:spMk id="3" creationId="{00000000-0000-0000-0000-000000000000}"/>
          </ac:spMkLst>
        </pc:spChg>
      </pc:sldChg>
      <pc:sldChg chg="modSp">
        <pc:chgData name="J Ryan Wall" userId="8adc88d385702e97" providerId="LiveId" clId="{0A00A210-935B-4B44-A5E8-121E27FE4F06}" dt="2019-05-15T19:33:04.702" v="726" actId="14100"/>
        <pc:sldMkLst>
          <pc:docMk/>
          <pc:sldMk cId="626071622" sldId="301"/>
        </pc:sldMkLst>
        <pc:spChg chg="mod">
          <ac:chgData name="J Ryan Wall" userId="8adc88d385702e97" providerId="LiveId" clId="{0A00A210-935B-4B44-A5E8-121E27FE4F06}" dt="2019-05-15T19:33:04.702" v="726" actId="14100"/>
          <ac:spMkLst>
            <pc:docMk/>
            <pc:sldMk cId="626071622" sldId="301"/>
            <ac:spMk id="3" creationId="{00000000-0000-0000-0000-000000000000}"/>
          </ac:spMkLst>
        </pc:spChg>
      </pc:sldChg>
      <pc:sldChg chg="modSp del">
        <pc:chgData name="J Ryan Wall" userId="8adc88d385702e97" providerId="LiveId" clId="{0A00A210-935B-4B44-A5E8-121E27FE4F06}" dt="2019-05-15T19:31:58.383" v="706" actId="2696"/>
        <pc:sldMkLst>
          <pc:docMk/>
          <pc:sldMk cId="3863210781" sldId="302"/>
        </pc:sldMkLst>
        <pc:spChg chg="mod">
          <ac:chgData name="J Ryan Wall" userId="8adc88d385702e97" providerId="LiveId" clId="{0A00A210-935B-4B44-A5E8-121E27FE4F06}" dt="2019-05-15T19:27:22.360" v="644" actId="27636"/>
          <ac:spMkLst>
            <pc:docMk/>
            <pc:sldMk cId="3863210781" sldId="302"/>
            <ac:spMk id="3" creationId="{90555367-8425-4E30-880D-A7440182D490}"/>
          </ac:spMkLst>
        </pc:spChg>
      </pc:sldChg>
      <pc:sldChg chg="modSp">
        <pc:chgData name="J Ryan Wall" userId="8adc88d385702e97" providerId="LiveId" clId="{0A00A210-935B-4B44-A5E8-121E27FE4F06}" dt="2019-05-15T19:41:39.020" v="833" actId="6549"/>
        <pc:sldMkLst>
          <pc:docMk/>
          <pc:sldMk cId="2556785692" sldId="305"/>
        </pc:sldMkLst>
        <pc:spChg chg="mod">
          <ac:chgData name="J Ryan Wall" userId="8adc88d385702e97" providerId="LiveId" clId="{0A00A210-935B-4B44-A5E8-121E27FE4F06}" dt="2019-05-15T19:41:39.020" v="833" actId="6549"/>
          <ac:spMkLst>
            <pc:docMk/>
            <pc:sldMk cId="2556785692" sldId="305"/>
            <ac:spMk id="3" creationId="{00000000-0000-0000-0000-000000000000}"/>
          </ac:spMkLst>
        </pc:spChg>
      </pc:sldChg>
      <pc:sldChg chg="modSp">
        <pc:chgData name="J Ryan Wall" userId="8adc88d385702e97" providerId="LiveId" clId="{0A00A210-935B-4B44-A5E8-121E27FE4F06}" dt="2019-05-15T19:42:07.285" v="834" actId="14100"/>
        <pc:sldMkLst>
          <pc:docMk/>
          <pc:sldMk cId="1990139637" sldId="310"/>
        </pc:sldMkLst>
        <pc:spChg chg="mod">
          <ac:chgData name="J Ryan Wall" userId="8adc88d385702e97" providerId="LiveId" clId="{0A00A210-935B-4B44-A5E8-121E27FE4F06}" dt="2019-05-15T19:42:07.285" v="834" actId="14100"/>
          <ac:spMkLst>
            <pc:docMk/>
            <pc:sldMk cId="1990139637" sldId="310"/>
            <ac:spMk id="2" creationId="{00000000-0000-0000-0000-000000000000}"/>
          </ac:spMkLst>
        </pc:spChg>
      </pc:sldChg>
      <pc:sldChg chg="modSp">
        <pc:chgData name="J Ryan Wall" userId="8adc88d385702e97" providerId="LiveId" clId="{0A00A210-935B-4B44-A5E8-121E27FE4F06}" dt="2019-05-15T19:42:13.483" v="835" actId="14100"/>
        <pc:sldMkLst>
          <pc:docMk/>
          <pc:sldMk cId="2437956704" sldId="311"/>
        </pc:sldMkLst>
        <pc:spChg chg="mod">
          <ac:chgData name="J Ryan Wall" userId="8adc88d385702e97" providerId="LiveId" clId="{0A00A210-935B-4B44-A5E8-121E27FE4F06}" dt="2019-05-15T19:42:13.483" v="835" actId="14100"/>
          <ac:spMkLst>
            <pc:docMk/>
            <pc:sldMk cId="2437956704" sldId="311"/>
            <ac:spMk id="2" creationId="{00000000-0000-0000-0000-000000000000}"/>
          </ac:spMkLst>
        </pc:spChg>
      </pc:sldChg>
      <pc:sldChg chg="modSp ord">
        <pc:chgData name="J Ryan Wall" userId="8adc88d385702e97" providerId="LiveId" clId="{0A00A210-935B-4B44-A5E8-121E27FE4F06}" dt="2019-05-15T19:48:40.232" v="869" actId="20577"/>
        <pc:sldMkLst>
          <pc:docMk/>
          <pc:sldMk cId="2550038910" sldId="312"/>
        </pc:sldMkLst>
        <pc:spChg chg="mod">
          <ac:chgData name="J Ryan Wall" userId="8adc88d385702e97" providerId="LiveId" clId="{0A00A210-935B-4B44-A5E8-121E27FE4F06}" dt="2019-05-15T19:48:40.232" v="869" actId="20577"/>
          <ac:spMkLst>
            <pc:docMk/>
            <pc:sldMk cId="2550038910" sldId="312"/>
            <ac:spMk id="3" creationId="{00000000-0000-0000-0000-000000000000}"/>
          </ac:spMkLst>
        </pc:spChg>
      </pc:sldChg>
      <pc:sldChg chg="modSp">
        <pc:chgData name="J Ryan Wall" userId="8adc88d385702e97" providerId="LiveId" clId="{0A00A210-935B-4B44-A5E8-121E27FE4F06}" dt="2019-05-15T19:33:11.793" v="727" actId="14100"/>
        <pc:sldMkLst>
          <pc:docMk/>
          <pc:sldMk cId="3241307149" sldId="314"/>
        </pc:sldMkLst>
        <pc:spChg chg="mod">
          <ac:chgData name="J Ryan Wall" userId="8adc88d385702e97" providerId="LiveId" clId="{0A00A210-935B-4B44-A5E8-121E27FE4F06}" dt="2019-05-15T19:33:11.793" v="727" actId="14100"/>
          <ac:spMkLst>
            <pc:docMk/>
            <pc:sldMk cId="3241307149" sldId="314"/>
            <ac:spMk id="3" creationId="{00000000-0000-0000-0000-000000000000}"/>
          </ac:spMkLst>
        </pc:spChg>
      </pc:sldChg>
      <pc:sldChg chg="modSp">
        <pc:chgData name="J Ryan Wall" userId="8adc88d385702e97" providerId="LiveId" clId="{0A00A210-935B-4B44-A5E8-121E27FE4F06}" dt="2019-05-15T19:33:20.553" v="728" actId="14100"/>
        <pc:sldMkLst>
          <pc:docMk/>
          <pc:sldMk cId="711585138" sldId="326"/>
        </pc:sldMkLst>
        <pc:spChg chg="mod">
          <ac:chgData name="J Ryan Wall" userId="8adc88d385702e97" providerId="LiveId" clId="{0A00A210-935B-4B44-A5E8-121E27FE4F06}" dt="2019-05-15T19:33:20.553" v="728" actId="14100"/>
          <ac:spMkLst>
            <pc:docMk/>
            <pc:sldMk cId="711585138" sldId="326"/>
            <ac:spMk id="3" creationId="{00000000-0000-0000-0000-000000000000}"/>
          </ac:spMkLst>
        </pc:spChg>
      </pc:sldChg>
      <pc:sldChg chg="modSp">
        <pc:chgData name="J Ryan Wall" userId="8adc88d385702e97" providerId="LiveId" clId="{0A00A210-935B-4B44-A5E8-121E27FE4F06}" dt="2019-05-15T19:27:22.703" v="646" actId="27636"/>
        <pc:sldMkLst>
          <pc:docMk/>
          <pc:sldMk cId="1409174615" sldId="331"/>
        </pc:sldMkLst>
        <pc:spChg chg="mod">
          <ac:chgData name="J Ryan Wall" userId="8adc88d385702e97" providerId="LiveId" clId="{0A00A210-935B-4B44-A5E8-121E27FE4F06}" dt="2019-05-15T19:27:22.703" v="646" actId="27636"/>
          <ac:spMkLst>
            <pc:docMk/>
            <pc:sldMk cId="1409174615" sldId="331"/>
            <ac:spMk id="3" creationId="{00000000-0000-0000-0000-000000000000}"/>
          </ac:spMkLst>
        </pc:spChg>
      </pc:sldChg>
      <pc:sldChg chg="delSp modSp">
        <pc:chgData name="J Ryan Wall" userId="8adc88d385702e97" providerId="LiveId" clId="{0A00A210-935B-4B44-A5E8-121E27FE4F06}" dt="2019-05-15T19:33:36.776" v="777" actId="1035"/>
        <pc:sldMkLst>
          <pc:docMk/>
          <pc:sldMk cId="3580687583" sldId="337"/>
        </pc:sldMkLst>
        <pc:spChg chg="mod">
          <ac:chgData name="J Ryan Wall" userId="8adc88d385702e97" providerId="LiveId" clId="{0A00A210-935B-4B44-A5E8-121E27FE4F06}" dt="2019-05-15T19:33:36.776" v="777" actId="1035"/>
          <ac:spMkLst>
            <pc:docMk/>
            <pc:sldMk cId="3580687583" sldId="337"/>
            <ac:spMk id="3" creationId="{00000000-0000-0000-0000-000000000000}"/>
          </ac:spMkLst>
        </pc:spChg>
        <pc:spChg chg="del">
          <ac:chgData name="J Ryan Wall" userId="8adc88d385702e97" providerId="LiveId" clId="{0A00A210-935B-4B44-A5E8-121E27FE4F06}" dt="2019-05-14T14:53:55.523" v="20" actId="478"/>
          <ac:spMkLst>
            <pc:docMk/>
            <pc:sldMk cId="3580687583" sldId="337"/>
            <ac:spMk id="4" creationId="{00000000-0000-0000-0000-000000000000}"/>
          </ac:spMkLst>
        </pc:spChg>
      </pc:sldChg>
      <pc:sldChg chg="modSp ord">
        <pc:chgData name="J Ryan Wall" userId="8adc88d385702e97" providerId="LiveId" clId="{0A00A210-935B-4B44-A5E8-121E27FE4F06}" dt="2019-05-15T18:05:38.753" v="322"/>
        <pc:sldMkLst>
          <pc:docMk/>
          <pc:sldMk cId="2148166940" sldId="354"/>
        </pc:sldMkLst>
        <pc:spChg chg="mod">
          <ac:chgData name="J Ryan Wall" userId="8adc88d385702e97" providerId="LiveId" clId="{0A00A210-935B-4B44-A5E8-121E27FE4F06}" dt="2019-05-14T15:10:09.118" v="281" actId="20577"/>
          <ac:spMkLst>
            <pc:docMk/>
            <pc:sldMk cId="2148166940" sldId="354"/>
            <ac:spMk id="3" creationId="{B51E9E58-A258-4581-BA7C-DB981619883C}"/>
          </ac:spMkLst>
        </pc:spChg>
      </pc:sldChg>
      <pc:sldChg chg="modSp">
        <pc:chgData name="J Ryan Wall" userId="8adc88d385702e97" providerId="LiveId" clId="{0A00A210-935B-4B44-A5E8-121E27FE4F06}" dt="2019-05-15T19:35:14.157" v="795" actId="1036"/>
        <pc:sldMkLst>
          <pc:docMk/>
          <pc:sldMk cId="2225141148" sldId="355"/>
        </pc:sldMkLst>
        <pc:spChg chg="mod">
          <ac:chgData name="J Ryan Wall" userId="8adc88d385702e97" providerId="LiveId" clId="{0A00A210-935B-4B44-A5E8-121E27FE4F06}" dt="2019-05-15T19:35:14.157" v="795" actId="1036"/>
          <ac:spMkLst>
            <pc:docMk/>
            <pc:sldMk cId="2225141148" sldId="355"/>
            <ac:spMk id="3" creationId="{00000000-0000-0000-0000-000000000000}"/>
          </ac:spMkLst>
        </pc:spChg>
      </pc:sldChg>
      <pc:sldChg chg="add ord">
        <pc:chgData name="J Ryan Wall" userId="8adc88d385702e97" providerId="LiveId" clId="{0A00A210-935B-4B44-A5E8-121E27FE4F06}" dt="2019-05-15T18:05:38.753" v="322"/>
        <pc:sldMkLst>
          <pc:docMk/>
          <pc:sldMk cId="514663365" sldId="356"/>
        </pc:sldMkLst>
      </pc:sldChg>
      <pc:sldChg chg="add del">
        <pc:chgData name="J Ryan Wall" userId="8adc88d385702e97" providerId="LiveId" clId="{0A00A210-935B-4B44-A5E8-121E27FE4F06}" dt="2019-05-14T14:54:33.234" v="39"/>
        <pc:sldMkLst>
          <pc:docMk/>
          <pc:sldMk cId="2476764179" sldId="356"/>
        </pc:sldMkLst>
      </pc:sldChg>
      <pc:sldChg chg="add">
        <pc:chgData name="J Ryan Wall" userId="8adc88d385702e97" providerId="LiveId" clId="{0A00A210-935B-4B44-A5E8-121E27FE4F06}" dt="2019-05-14T16:02:34.986" v="282"/>
        <pc:sldMkLst>
          <pc:docMk/>
          <pc:sldMk cId="2883357291" sldId="357"/>
        </pc:sldMkLst>
      </pc:sldChg>
      <pc:sldChg chg="modSp">
        <pc:chgData name="J Ryan Wall" userId="8adc88d385702e97" providerId="LiveId" clId="{0A00A210-935B-4B44-A5E8-121E27FE4F06}" dt="2019-05-15T19:31:46.549" v="704" actId="14100"/>
        <pc:sldMkLst>
          <pc:docMk/>
          <pc:sldMk cId="3963162280" sldId="358"/>
        </pc:sldMkLst>
        <pc:spChg chg="mod">
          <ac:chgData name="J Ryan Wall" userId="8adc88d385702e97" providerId="LiveId" clId="{0A00A210-935B-4B44-A5E8-121E27FE4F06}" dt="2019-05-15T19:31:46.549" v="704" actId="14100"/>
          <ac:spMkLst>
            <pc:docMk/>
            <pc:sldMk cId="3963162280" sldId="358"/>
            <ac:spMk id="3" creationId="{90555367-8425-4E30-880D-A7440182D490}"/>
          </ac:spMkLst>
        </pc:spChg>
      </pc:sldChg>
      <pc:sldChg chg="modSp add">
        <pc:chgData name="J Ryan Wall" userId="8adc88d385702e97" providerId="LiveId" clId="{0A00A210-935B-4B44-A5E8-121E27FE4F06}" dt="2019-05-15T18:51:33.164" v="641" actId="20577"/>
        <pc:sldMkLst>
          <pc:docMk/>
          <pc:sldMk cId="3631195380" sldId="359"/>
        </pc:sldMkLst>
        <pc:spChg chg="mod">
          <ac:chgData name="J Ryan Wall" userId="8adc88d385702e97" providerId="LiveId" clId="{0A00A210-935B-4B44-A5E8-121E27FE4F06}" dt="2019-05-15T18:42:36.846" v="458" actId="20577"/>
          <ac:spMkLst>
            <pc:docMk/>
            <pc:sldMk cId="3631195380" sldId="359"/>
            <ac:spMk id="2" creationId="{324FD33B-0B61-474D-BBFE-D745BBEF78E8}"/>
          </ac:spMkLst>
        </pc:spChg>
        <pc:spChg chg="mod">
          <ac:chgData name="J Ryan Wall" userId="8adc88d385702e97" providerId="LiveId" clId="{0A00A210-935B-4B44-A5E8-121E27FE4F06}" dt="2019-05-15T18:51:33.164" v="641" actId="20577"/>
          <ac:spMkLst>
            <pc:docMk/>
            <pc:sldMk cId="3631195380" sldId="359"/>
            <ac:spMk id="3" creationId="{6C42DCD5-FD0C-420E-AF4C-9B521D9E0C69}"/>
          </ac:spMkLst>
        </pc:spChg>
      </pc:sldChg>
      <pc:sldChg chg="modSp add">
        <pc:chgData name="J Ryan Wall" userId="8adc88d385702e97" providerId="LiveId" clId="{0A00A210-935B-4B44-A5E8-121E27FE4F06}" dt="2019-05-15T19:32:52.006" v="725" actId="1036"/>
        <pc:sldMkLst>
          <pc:docMk/>
          <pc:sldMk cId="1531689914" sldId="360"/>
        </pc:sldMkLst>
        <pc:spChg chg="mod">
          <ac:chgData name="J Ryan Wall" userId="8adc88d385702e97" providerId="LiveId" clId="{0A00A210-935B-4B44-A5E8-121E27FE4F06}" dt="2019-05-15T19:32:52.006" v="725" actId="1036"/>
          <ac:spMkLst>
            <pc:docMk/>
            <pc:sldMk cId="1531689914" sldId="360"/>
            <ac:spMk id="3" creationId="{00000000-0000-0000-0000-000000000000}"/>
          </ac:spMkLst>
        </pc:spChg>
      </pc:sldChg>
      <pc:sldChg chg="add">
        <pc:chgData name="J Ryan Wall" userId="8adc88d385702e97" providerId="LiveId" clId="{0A00A210-935B-4B44-A5E8-121E27FE4F06}" dt="2019-05-15T19:31:56.296" v="705"/>
        <pc:sldMkLst>
          <pc:docMk/>
          <pc:sldMk cId="865076217" sldId="3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121C9-A950-4352-8528-07A2BFA18648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72F82-A1F6-4604-9907-D235F936C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8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2F82-A1F6-4604-9907-D235F936CCD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79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C405E-8311-4FE5-B406-016298D19D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1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C405E-8311-4FE5-B406-016298D19D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50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 Script</a:t>
            </a:r>
          </a:p>
          <a:p>
            <a:endParaRPr lang="en-US" dirty="0"/>
          </a:p>
          <a:p>
            <a:r>
              <a:rPr lang="en-US" dirty="0"/>
              <a:t>Import-Module "C:\Program Files\Microsoft Deployment Toolkit\bin\MicrosoftDeploymentToolkit.psd1"</a:t>
            </a:r>
          </a:p>
          <a:p>
            <a:r>
              <a:rPr lang="en-US" dirty="0"/>
              <a:t>New-</a:t>
            </a:r>
            <a:r>
              <a:rPr lang="en-US" dirty="0" err="1"/>
              <a:t>PSDrive</a:t>
            </a:r>
            <a:r>
              <a:rPr lang="en-US" dirty="0"/>
              <a:t> -Name "DS001" -</a:t>
            </a:r>
            <a:r>
              <a:rPr lang="en-US" dirty="0" err="1"/>
              <a:t>PSProvider</a:t>
            </a:r>
            <a:r>
              <a:rPr lang="en-US" dirty="0"/>
              <a:t> </a:t>
            </a:r>
            <a:r>
              <a:rPr lang="en-US" dirty="0" err="1"/>
              <a:t>MDTProvider</a:t>
            </a:r>
            <a:r>
              <a:rPr lang="en-US" dirty="0"/>
              <a:t> -Root "C:\HECCMDTBuildLab"</a:t>
            </a:r>
          </a:p>
          <a:p>
            <a:r>
              <a:rPr lang="en-US" dirty="0"/>
              <a:t>import-</a:t>
            </a:r>
            <a:r>
              <a:rPr lang="en-US" dirty="0" err="1"/>
              <a:t>MDTApplication</a:t>
            </a:r>
            <a:r>
              <a:rPr lang="en-US" dirty="0"/>
              <a:t> -path "DS001:\Applications" -enable "True" -Name "Install - IE Short Cut (Win 10)" -</a:t>
            </a:r>
            <a:r>
              <a:rPr lang="en-US" dirty="0" err="1"/>
              <a:t>ShortName</a:t>
            </a:r>
            <a:r>
              <a:rPr lang="en-US" dirty="0"/>
              <a:t> "Install - IE Short Cut (Win 10)" -Version "" -Publisher "" -Language "EN" -</a:t>
            </a:r>
            <a:r>
              <a:rPr lang="en-US" dirty="0" err="1"/>
              <a:t>CommandLine</a:t>
            </a:r>
            <a:r>
              <a:rPr lang="en-US" dirty="0"/>
              <a:t> "powershell.exe -Command `"Set-</a:t>
            </a:r>
            <a:r>
              <a:rPr lang="en-US" dirty="0" err="1"/>
              <a:t>ExecutionPolicy</a:t>
            </a:r>
            <a:r>
              <a:rPr lang="en-US" dirty="0"/>
              <a:t> Unrestricted -Force; Copy-Item -Path 'Z:\Applications\Install - IE Short Cut (Win 10)\Internet </a:t>
            </a:r>
            <a:r>
              <a:rPr lang="en-US" dirty="0" err="1"/>
              <a:t>Explorer.lnk</a:t>
            </a:r>
            <a:r>
              <a:rPr lang="en-US" dirty="0"/>
              <a:t>' -Destination 'C:\</a:t>
            </a:r>
            <a:r>
              <a:rPr lang="en-US" dirty="0" err="1"/>
              <a:t>ProgramData</a:t>
            </a:r>
            <a:r>
              <a:rPr lang="en-US" dirty="0"/>
              <a:t>\Microsoft\Windows\Start Menu\Programs\Accessories' -Force; set-</a:t>
            </a:r>
            <a:r>
              <a:rPr lang="en-US" dirty="0" err="1"/>
              <a:t>ExecutionPolicy</a:t>
            </a:r>
            <a:r>
              <a:rPr lang="en-US" dirty="0"/>
              <a:t> Restricted -Force`"" -</a:t>
            </a:r>
            <a:r>
              <a:rPr lang="en-US" dirty="0" err="1"/>
              <a:t>WorkingDirectory</a:t>
            </a:r>
            <a:r>
              <a:rPr lang="en-US" dirty="0"/>
              <a:t> ".\Applications\Install - IE Short Cut (Win 10)" -</a:t>
            </a:r>
            <a:r>
              <a:rPr lang="en-US" dirty="0" err="1"/>
              <a:t>ApplicationSourcePath</a:t>
            </a:r>
            <a:r>
              <a:rPr lang="en-US" dirty="0"/>
              <a:t> "C:\_Setup\_AppInstallFiles\Install - IE Short Cut (Win 10)" -</a:t>
            </a:r>
            <a:r>
              <a:rPr lang="en-US" dirty="0" err="1"/>
              <a:t>DestinationFolder</a:t>
            </a:r>
            <a:r>
              <a:rPr lang="en-US" dirty="0"/>
              <a:t> "Install - IE Short Cut (Win 10)" -Verbose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C405E-8311-4FE5-B406-016298D19D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7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 Script</a:t>
            </a:r>
          </a:p>
          <a:p>
            <a:endParaRPr lang="en-US" dirty="0"/>
          </a:p>
          <a:p>
            <a:r>
              <a:rPr lang="en-US" dirty="0"/>
              <a:t>Import-Module "C:\Program Files\Microsoft Deployment Toolkit\bin\MicrosoftDeploymentToolkit.psd1"</a:t>
            </a:r>
          </a:p>
          <a:p>
            <a:r>
              <a:rPr lang="en-US" dirty="0"/>
              <a:t>New-</a:t>
            </a:r>
            <a:r>
              <a:rPr lang="en-US" dirty="0" err="1"/>
              <a:t>PSDrive</a:t>
            </a:r>
            <a:r>
              <a:rPr lang="en-US" dirty="0"/>
              <a:t> -Name "DS001" -</a:t>
            </a:r>
            <a:r>
              <a:rPr lang="en-US" dirty="0" err="1"/>
              <a:t>PSProvider</a:t>
            </a:r>
            <a:r>
              <a:rPr lang="en-US" dirty="0"/>
              <a:t> </a:t>
            </a:r>
            <a:r>
              <a:rPr lang="en-US" dirty="0" err="1"/>
              <a:t>MDTProvider</a:t>
            </a:r>
            <a:r>
              <a:rPr lang="en-US" dirty="0"/>
              <a:t> -Root "C:\HECCMDTBuildLab"</a:t>
            </a:r>
          </a:p>
          <a:p>
            <a:r>
              <a:rPr lang="en-US" dirty="0"/>
              <a:t>import-</a:t>
            </a:r>
            <a:r>
              <a:rPr lang="en-US" dirty="0" err="1"/>
              <a:t>mdtoperatingsystem</a:t>
            </a:r>
            <a:r>
              <a:rPr lang="en-US" dirty="0"/>
              <a:t> -path "DS001:\Operating Systems\Windows 10" -</a:t>
            </a:r>
            <a:r>
              <a:rPr lang="en-US" dirty="0" err="1"/>
              <a:t>SourcePath</a:t>
            </a:r>
            <a:r>
              <a:rPr lang="en-US" dirty="0"/>
              <a:t> "D:\" -</a:t>
            </a:r>
            <a:r>
              <a:rPr lang="en-US" dirty="0" err="1"/>
              <a:t>DestinationFolder</a:t>
            </a:r>
            <a:r>
              <a:rPr lang="en-US" dirty="0"/>
              <a:t> "Win10Edux64" -Verbose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C405E-8311-4FE5-B406-016298D19D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7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 Script</a:t>
            </a:r>
          </a:p>
          <a:p>
            <a:endParaRPr lang="en-US" dirty="0"/>
          </a:p>
          <a:p>
            <a:r>
              <a:rPr lang="en-US" dirty="0"/>
              <a:t>Import-Module "C:\Program Files\Microsoft Deployment Toolkit\bin\MicrosoftDeploymentToolkit.psd1"</a:t>
            </a:r>
          </a:p>
          <a:p>
            <a:r>
              <a:rPr lang="en-US" dirty="0"/>
              <a:t>New-PSDrive -Name "DS001" -PSProvider MDTProvider -Root "C:\HECCMDTBuildLab"</a:t>
            </a:r>
          </a:p>
          <a:p>
            <a:r>
              <a:rPr lang="en-US" dirty="0"/>
              <a:t>import-mdttasksequence -path "DS001:\Task Sequences\Windows 10" -Name "Windows 10 Education x64 build 1803 (Nov 2018)" -Template "Client.xml" -Comments "Windows 10 Education build 1803 (November 2018)</a:t>
            </a:r>
          </a:p>
          <a:p>
            <a:r>
              <a:rPr lang="en-US" dirty="0"/>
              <a:t>Designed for HECC" -ID "Win10Edu1803-001" -Version "1.0" -OperatingSystemPath "DS001:\Operating Systems\Windows 10\Windows 10 Education x64 (1803)" -FullName "HECC" -OrgName "Hoosier Educational Computer Coordinators" -HomePage "https://hecc.k12.in.us/" -Verbose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C405E-8311-4FE5-B406-016298D19D5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224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 Script</a:t>
            </a:r>
          </a:p>
          <a:p>
            <a:endParaRPr lang="en-US" dirty="0"/>
          </a:p>
          <a:p>
            <a:r>
              <a:rPr lang="en-US" dirty="0"/>
              <a:t>Import-Module "C:\Program Files\Microsoft Deployment Toolkit\bin\MicrosoftDeploymentToolkit.psd1"</a:t>
            </a:r>
          </a:p>
          <a:p>
            <a:r>
              <a:rPr lang="en-US" dirty="0"/>
              <a:t>New-PSDrive -Name "DS001" -PSProvider MDTProvider -Root "C:\HECCMDTBuildLab"</a:t>
            </a:r>
          </a:p>
          <a:p>
            <a:r>
              <a:rPr lang="en-US" dirty="0"/>
              <a:t>import-mdttasksequence -path "DS001:\Task Sequences\Windows 10" -Name "Windows 10 Education x64 build 1803 (Nov 2018)" -Template "Client.xml" -Comments "Windows 10 Education build 1803 (November 2018)</a:t>
            </a:r>
          </a:p>
          <a:p>
            <a:r>
              <a:rPr lang="en-US" dirty="0"/>
              <a:t>Designed for HECC" -ID "Win10Edu1803-001" -Version "1.0" -OperatingSystemPath "DS001:\Operating Systems\Windows 10\Windows 10 Education x64 (1803)" -FullName "HECC" -OrgName "Hoosier Educational Computer Coordinators" -HomePage "https://hecc.k12.in.us/" -Verbose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C405E-8311-4FE5-B406-016298D19D5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7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C405E-8311-4FE5-B406-016298D19D5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530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C405E-8311-4FE5-B406-016298D19D5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29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 Script</a:t>
            </a:r>
          </a:p>
          <a:p>
            <a:endParaRPr lang="en-US" dirty="0"/>
          </a:p>
          <a:p>
            <a:r>
              <a:rPr lang="en-US" dirty="0"/>
              <a:t>Import-Module "C:\Program Files\Microsoft Deployment Toolkit\bin\MicrosoftDeploymentToolkit.psd1"</a:t>
            </a:r>
          </a:p>
          <a:p>
            <a:r>
              <a:rPr lang="en-US" dirty="0"/>
              <a:t>New-PSDrive -Name "DS001" -PSProvider MDTProvider -Root "C:\HECCMDTBuildLab"</a:t>
            </a:r>
          </a:p>
          <a:p>
            <a:r>
              <a:rPr lang="en-US" dirty="0"/>
              <a:t>import-MDTApplication -path "DS001:\Applications" -enable "True" -Name "Configure - Enable RDP" -ShortName "Configure - Enable RDP" -Version "" -Publisher "" -Language "EN" -CommandLine "powershell.exe -Command `"Set-ExecutionPolicy Unrestricted -Force; Copy-Item 'Z:\Applications\Configure - Enable RDP\Configure - Enable RDP.ps1' -destination c:\; c:\Configure - Enable RDP.ps1; Remove-Item c:\*.ps1 -Force; set-ExecutionPolicy Restricted -Force`"" -WorkingDirectory ".\Applications\Configure - Enable RDP" -ApplicationSourcePath "C:\_Setup\_AppInstallFiles\Configure - Enable RDP" -DestinationFolder "Configure - Enable RDP" -Verbose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C405E-8311-4FE5-B406-016298D19D5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005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C405E-8311-4FE5-B406-016298D19D5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43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C405E-8311-4FE5-B406-016298D19D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6207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</a:t>
            </a:r>
          </a:p>
          <a:p>
            <a:r>
              <a:rPr lang="en-US" dirty="0"/>
              <a:t>New-</a:t>
            </a:r>
            <a:r>
              <a:rPr lang="en-US" dirty="0" err="1"/>
              <a:t>SmbShare</a:t>
            </a:r>
            <a:r>
              <a:rPr lang="en-US" dirty="0"/>
              <a:t> -Name "</a:t>
            </a:r>
            <a:r>
              <a:rPr lang="en-US" dirty="0" err="1"/>
              <a:t>HECCDeploy</a:t>
            </a:r>
            <a:r>
              <a:rPr lang="en-US" dirty="0"/>
              <a:t>$" -Path "E:\HECCDeploy" -</a:t>
            </a:r>
            <a:r>
              <a:rPr lang="en-US" dirty="0" err="1"/>
              <a:t>FullAccess</a:t>
            </a:r>
            <a:r>
              <a:rPr lang="en-US" dirty="0"/>
              <a:t> Administrators</a:t>
            </a:r>
          </a:p>
          <a:p>
            <a:r>
              <a:rPr lang="en-US" dirty="0"/>
              <a:t>Import-Module "C:\Program Files\Microsoft Deployment Toolkit\bin\MicrosoftDeploymentToolkit.psd1"</a:t>
            </a:r>
          </a:p>
          <a:p>
            <a:r>
              <a:rPr lang="en-US" dirty="0"/>
              <a:t>new-</a:t>
            </a:r>
            <a:r>
              <a:rPr lang="en-US" dirty="0" err="1"/>
              <a:t>PSDrive</a:t>
            </a:r>
            <a:r>
              <a:rPr lang="en-US" dirty="0"/>
              <a:t> -Name "DS002" -</a:t>
            </a:r>
            <a:r>
              <a:rPr lang="en-US" dirty="0" err="1"/>
              <a:t>PSProvider</a:t>
            </a:r>
            <a:r>
              <a:rPr lang="en-US" dirty="0"/>
              <a:t> "</a:t>
            </a:r>
            <a:r>
              <a:rPr lang="en-US" dirty="0" err="1"/>
              <a:t>MDTProvider</a:t>
            </a:r>
            <a:r>
              <a:rPr lang="en-US" dirty="0"/>
              <a:t>" -Root "E:\HECCDeploy" -Description "HECC Deployment Share" -</a:t>
            </a:r>
            <a:r>
              <a:rPr lang="en-US" dirty="0" err="1"/>
              <a:t>NetworkPath</a:t>
            </a:r>
            <a:r>
              <a:rPr lang="en-US" dirty="0"/>
              <a:t> "\\MDT01\HECCDeploy$" -Verbose | add-</a:t>
            </a:r>
            <a:r>
              <a:rPr lang="en-US" dirty="0" err="1"/>
              <a:t>MDTPersistentDrive</a:t>
            </a:r>
            <a:r>
              <a:rPr lang="en-US" dirty="0"/>
              <a:t> -Verbose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05DF8-BB4A-4CC6-B5ED-8044A03DF6B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17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Bootstap.ini</a:t>
            </a:r>
          </a:p>
          <a:p>
            <a:r>
              <a:rPr lang="en-US" dirty="0"/>
              <a:t>https://itinlegal.wordpress.com/2017/10/17/mdt-tutorial-part-5/</a:t>
            </a:r>
          </a:p>
          <a:p>
            <a:endParaRPr lang="en-US" dirty="0"/>
          </a:p>
          <a:p>
            <a:r>
              <a:rPr lang="en-US" dirty="0"/>
              <a:t>CustomSettings.ini</a:t>
            </a:r>
          </a:p>
          <a:p>
            <a:r>
              <a:rPr lang="en-US" dirty="0"/>
              <a:t>https://itinlegal.wordpress.com/2017/10/15/mdt-tutorial-part-4/</a:t>
            </a:r>
          </a:p>
          <a:p>
            <a:r>
              <a:rPr lang="en-US" dirty="0"/>
              <a:t>https://deploymentbunny.com/2012/04/21/back-to-basic-customsettings-ini-explained/</a:t>
            </a:r>
          </a:p>
          <a:p>
            <a:r>
              <a:rPr lang="en-US" dirty="0"/>
              <a:t>https://deploymentbunny.com/2015/05/22/back-to-basic-customsettings-ini-converting-desktop-and-laptop-computer-types-into-roles/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05DF8-BB4A-4CC6-B5ED-8044A03DF6B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42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 Script</a:t>
            </a:r>
          </a:p>
          <a:p>
            <a:endParaRPr lang="en-US" dirty="0"/>
          </a:p>
          <a:p>
            <a:r>
              <a:rPr lang="en-US" dirty="0"/>
              <a:t>Import-Module "C:\Program Files\Microsoft Deployment Toolkit\bin\MicrosoftDeploymentToolkit.psd1"</a:t>
            </a:r>
          </a:p>
          <a:p>
            <a:r>
              <a:rPr lang="en-US" dirty="0"/>
              <a:t>New-</a:t>
            </a:r>
            <a:r>
              <a:rPr lang="en-US" dirty="0" err="1"/>
              <a:t>PSDrive</a:t>
            </a:r>
            <a:r>
              <a:rPr lang="en-US" dirty="0"/>
              <a:t> -Name "DS002" -</a:t>
            </a:r>
            <a:r>
              <a:rPr lang="en-US" dirty="0" err="1"/>
              <a:t>PSProvider</a:t>
            </a:r>
            <a:r>
              <a:rPr lang="en-US" dirty="0"/>
              <a:t> </a:t>
            </a:r>
            <a:r>
              <a:rPr lang="en-US" dirty="0" err="1"/>
              <a:t>MDTProvider</a:t>
            </a:r>
            <a:r>
              <a:rPr lang="en-US" dirty="0"/>
              <a:t> -Root "E:\HECCDeploy"</a:t>
            </a:r>
          </a:p>
          <a:p>
            <a:r>
              <a:rPr lang="en-US" dirty="0"/>
              <a:t>import-</a:t>
            </a:r>
            <a:r>
              <a:rPr lang="en-US" dirty="0" err="1"/>
              <a:t>mdtoperatingsystem</a:t>
            </a:r>
            <a:r>
              <a:rPr lang="en-US" dirty="0"/>
              <a:t> -path "DS002:\Operating Systems\Windows 10" -</a:t>
            </a:r>
            <a:r>
              <a:rPr lang="en-US" dirty="0" err="1"/>
              <a:t>SourceFile</a:t>
            </a:r>
            <a:r>
              <a:rPr lang="en-US" dirty="0"/>
              <a:t> "E:\MDTBuildLab\Captures\REFWIN10EDU1803_10-23-2018.wim" -</a:t>
            </a:r>
            <a:r>
              <a:rPr lang="en-US" dirty="0" err="1"/>
              <a:t>DestinationFolder</a:t>
            </a:r>
            <a:r>
              <a:rPr lang="en-US" dirty="0"/>
              <a:t> "Win101803v001" -</a:t>
            </a:r>
            <a:r>
              <a:rPr lang="en-US" dirty="0" err="1"/>
              <a:t>SetupPath</a:t>
            </a:r>
            <a:r>
              <a:rPr lang="en-US" dirty="0"/>
              <a:t> "F:\" -Verbose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05DF8-BB4A-4CC6-B5ED-8044A03DF6B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54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05DF8-BB4A-4CC6-B5ED-8044A03DF6B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7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D1D8D-529E-4C3E-8E19-57477EA95FD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718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New-Item -Path "C:\HECCMDTBuildLab" -ItemType directory</a:t>
            </a:r>
          </a:p>
          <a:p>
            <a:r>
              <a:rPr lang="en-US" dirty="0"/>
              <a:t>New-SmbShare -Name "HECCMDTBuildLab$" -Path "C:\HECCMDTBuildLab" -FullAccess Administrators</a:t>
            </a:r>
          </a:p>
          <a:p>
            <a:r>
              <a:rPr lang="en-US" dirty="0"/>
              <a:t>Import-Module "C:\Program Files\Microsoft Deployment Toolkit\bin\MicrosoftDeploymentToolkit.psd1"</a:t>
            </a:r>
          </a:p>
          <a:p>
            <a:r>
              <a:rPr lang="en-US" dirty="0"/>
              <a:t>new-PSDrive -Name "DS001" -PSProvider "MDTProvider" -Root "C:\HECCMDTBuildLab" -Description "HECC Build Lab" -NetworkPath "\\AS-TEC-PROBK-01\HECCMDTBuildLab$" -Verbose | add-MDTPersistentDrive -Verbose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D1D8D-529E-4C3E-8E19-57477EA95FD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09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D1D8D-529E-4C3E-8E19-57477EA95FD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70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Bootstap.ini</a:t>
            </a:r>
          </a:p>
          <a:p>
            <a:r>
              <a:rPr lang="en-US" dirty="0"/>
              <a:t>https://itinlegal.wordpress.com/2017/10/17/mdt-tutorial-part-5/</a:t>
            </a:r>
          </a:p>
          <a:p>
            <a:endParaRPr lang="en-US" dirty="0"/>
          </a:p>
          <a:p>
            <a:r>
              <a:rPr lang="en-US" dirty="0"/>
              <a:t>CustomSettings.ini</a:t>
            </a:r>
          </a:p>
          <a:p>
            <a:r>
              <a:rPr lang="en-US" dirty="0"/>
              <a:t>https://itinlegal.wordpress.com/2017/10/15/mdt-tutorial-part-4/</a:t>
            </a:r>
          </a:p>
          <a:p>
            <a:r>
              <a:rPr lang="en-US" dirty="0"/>
              <a:t>https://deploymentbunny.com/2012/04/21/back-to-basic-customsettings-ini-explained/</a:t>
            </a:r>
          </a:p>
          <a:p>
            <a:r>
              <a:rPr lang="en-US" dirty="0"/>
              <a:t>https://deploymentbunny.com/2015/05/22/back-to-basic-customsettings-ini-converting-desktop-and-laptop-computer-types-into-roles/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D1D8D-529E-4C3E-8E19-57477EA95FD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92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D1D8D-529E-4C3E-8E19-57477EA95FD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3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C405E-8311-4FE5-B406-016298D19D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51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</a:t>
            </a:r>
          </a:p>
          <a:p>
            <a:r>
              <a:rPr lang="en-US" dirty="0"/>
              <a:t>https://web.sas.upenn.edu/jasonrw/2015/11/03/automate-the-install-of-microsoft-office-2016-with-an-msp-file/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PowerShell</a:t>
            </a:r>
          </a:p>
          <a:p>
            <a:r>
              <a:rPr lang="en-US" dirty="0"/>
              <a:t>Import-Module "C:\Program Files\Microsoft Deployment Toolkit\bin\MicrosoftDeploymentToolkit.psd1"</a:t>
            </a:r>
          </a:p>
          <a:p>
            <a:r>
              <a:rPr lang="en-US" dirty="0"/>
              <a:t>New-</a:t>
            </a:r>
            <a:r>
              <a:rPr lang="en-US" dirty="0" err="1"/>
              <a:t>PSDrive</a:t>
            </a:r>
            <a:r>
              <a:rPr lang="en-US" dirty="0"/>
              <a:t> -Name "DS001" -</a:t>
            </a:r>
            <a:r>
              <a:rPr lang="en-US" dirty="0" err="1"/>
              <a:t>PSProvider</a:t>
            </a:r>
            <a:r>
              <a:rPr lang="en-US" dirty="0"/>
              <a:t> </a:t>
            </a:r>
            <a:r>
              <a:rPr lang="en-US" dirty="0" err="1"/>
              <a:t>MDTProvider</a:t>
            </a:r>
            <a:r>
              <a:rPr lang="en-US" dirty="0"/>
              <a:t> -Root "C:\HECCMDTBuildLab"</a:t>
            </a:r>
          </a:p>
          <a:p>
            <a:r>
              <a:rPr lang="en-US" dirty="0"/>
              <a:t>import-</a:t>
            </a:r>
            <a:r>
              <a:rPr lang="en-US" dirty="0" err="1"/>
              <a:t>MDTApplication</a:t>
            </a:r>
            <a:r>
              <a:rPr lang="en-US" dirty="0"/>
              <a:t> -path "DS001:\Applications" -enable "True" -Name "Install - Microsoft Office 2016 x86" -</a:t>
            </a:r>
            <a:r>
              <a:rPr lang="en-US" dirty="0" err="1"/>
              <a:t>ShortName</a:t>
            </a:r>
            <a:r>
              <a:rPr lang="en-US" dirty="0"/>
              <a:t> "Install - Microsoft Office 2016 x86" -Version "" -Publisher "" -Language "" -</a:t>
            </a:r>
            <a:r>
              <a:rPr lang="en-US" dirty="0" err="1"/>
              <a:t>CommandLine</a:t>
            </a:r>
            <a:r>
              <a:rPr lang="en-US" dirty="0"/>
              <a:t> "setup.exe" -</a:t>
            </a:r>
            <a:r>
              <a:rPr lang="en-US" dirty="0" err="1"/>
              <a:t>WorkingDirectory</a:t>
            </a:r>
            <a:r>
              <a:rPr lang="en-US" dirty="0"/>
              <a:t> ".\Applications\Install - Microsoft Office 2016 x86" -</a:t>
            </a:r>
            <a:r>
              <a:rPr lang="en-US" dirty="0" err="1"/>
              <a:t>ApplicationSourcePath</a:t>
            </a:r>
            <a:r>
              <a:rPr lang="en-US" dirty="0"/>
              <a:t> "C:\_Setup\_AppInstallFiles\Microsoft Office 2016" -</a:t>
            </a:r>
            <a:r>
              <a:rPr lang="en-US" dirty="0" err="1"/>
              <a:t>DestinationFolder</a:t>
            </a:r>
            <a:r>
              <a:rPr lang="en-US" dirty="0"/>
              <a:t> "Install - Microsoft Office 2016 x86" -Verbose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C405E-8311-4FE5-B406-016298D19D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3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59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58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64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4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149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7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2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23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0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6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11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E5C5C8-0457-4D69-AA30-8DC79981A5F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789E80D-CC0B-4D19-87E8-638CFEAC087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62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erndeployment.com/quick-start-guide-windows-10-waas-servicing-updates-via-osdbuilder/" TargetMode="External"/><Relationship Id="rId2" Type="http://schemas.openxmlformats.org/officeDocument/2006/relationships/hyperlink" Target="https://www.osdeploy.com/osdbuilder/hom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neThomsenDK/Update-Office" TargetMode="External"/><Relationship Id="rId2" Type="http://schemas.openxmlformats.org/officeDocument/2006/relationships/hyperlink" Target="https://www.osdeploy.com/osdupdate/release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configmgr.com/2018/05/29/include-office-365-proplus-in-your-windows-10-reference-image/" TargetMode="External"/><Relationship Id="rId2" Type="http://schemas.openxmlformats.org/officeDocument/2006/relationships/hyperlink" Target="https://sysadminedu.wordpress.com/2017/01/07/step-by-step-guide-to-deploying-office-365-pro-plus-with-device-based-activation-with-scc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ploymentResearch/DRFiles/blob/master/Scripts/Install-MicrosoftVisualC++x86x64.ws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support.microsoft.com/en-us/help/4099479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arytown.com/windows-10-customizations-mms2017-dem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configmgr.com/2018/05/13/remove-built-in-apps-for-windows-10-version-1803/" TargetMode="External"/><Relationship Id="rId2" Type="http://schemas.openxmlformats.org/officeDocument/2006/relationships/hyperlink" Target="https://deploymentresearch.com/Research/Post/615/Fixing-why-Sysprep-fails-in-Windows-10-due-to-Windows-Store-update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technet.microsoft.com/deploymentguys/2015/03/26/reducing-windows-deployment-time-using-power-managemen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ploymentresearch.com/Research/Post/601/Customizing-the-ViaMonstra-Hydration-Kit" TargetMode="External"/><Relationship Id="rId2" Type="http://schemas.openxmlformats.org/officeDocument/2006/relationships/hyperlink" Target="https://deploymentresearch.com/Research/Post/580/Hydration-Kit-For-Windows-Server-2016-and-ConfigMgr-Current-Technical-Preview-Branch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eploymentbunny.com/2014/06/05/nice-to-know-get-rid-of-all-junk-before-sysprep-and-capture-when-creating-a-reference-image-in-md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eploymentresearch.com/Research/Post/654/Building-a-Windows-10-v1709-reference-image-using-MDT" TargetMode="External"/><Relationship Id="rId2" Type="http://schemas.openxmlformats.org/officeDocument/2006/relationships/hyperlink" Target="https://deploymentresearch.com/Research/Post/1676/Building-a-Windows-10-v1809-reference-image-using-Microsoft-Deployment-Toolkit-MD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ploymentresearch.com/Research/Post/521/Back-to-Basics-Building-a-Windows-7-SP1-Reference-Image-using-MDT-2013-Update-2" TargetMode="External"/><Relationship Id="rId4" Type="http://schemas.openxmlformats.org/officeDocument/2006/relationships/hyperlink" Target="https://deploymentresearch.com/Research/Post/578/Building-the-perfect-Windows-Server-2016-reference-image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ploymentBunny/IMF4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deploymentbunny.com/2012/05/01/modelalias-user-exit-for-microsoft-deployment-toolkit-20102012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configmgr.com/2018/08/28/driver-automation-tool-6-1-0-released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deploymentbunny.com/2016/07/20/osd-bios-upgrade-during-os-deployment-in-mdtconfigmgr-v3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deploymentresearch.com/Research/Post/624/Why-adding-WinSAT-formal-to-your-task-sequence-can-be-a-shiny-thing-to-do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mailto:jryanwall@gmail.com" TargetMode="External"/><Relationship Id="rId2" Type="http://schemas.openxmlformats.org/officeDocument/2006/relationships/hyperlink" Target="https://github.com/jryanwall/FortWayneVmug-201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jryanwall/lists/deployment" TargetMode="External"/><Relationship Id="rId4" Type="http://schemas.openxmlformats.org/officeDocument/2006/relationships/hyperlink" Target="https://twitter.com/jryanwa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87A5-9831-4588-A68E-051C1A430A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Windows Image Creation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96F22-CB89-48A9-A22F-72D32111E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Fort Wayne VMug 2019</a:t>
            </a:r>
          </a:p>
        </p:txBody>
      </p:sp>
    </p:spTree>
    <p:extLst>
      <p:ext uri="{BB962C8B-B14F-4D97-AF65-F5344CB8AC3E}">
        <p14:creationId xmlns:p14="http://schemas.microsoft.com/office/powerpoint/2010/main" val="2867370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651"/>
          </a:xfrm>
        </p:spPr>
        <p:txBody>
          <a:bodyPr/>
          <a:lstStyle/>
          <a:p>
            <a:r>
              <a:rPr lang="en-US" dirty="0"/>
              <a:t>Agenda – Section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4361"/>
            <a:ext cx="10342830" cy="4477706"/>
          </a:xfrm>
        </p:spPr>
        <p:txBody>
          <a:bodyPr>
            <a:normAutofit/>
          </a:bodyPr>
          <a:lstStyle/>
          <a:p>
            <a:r>
              <a:rPr lang="en-US" dirty="0"/>
              <a:t>Drivers and BIOS</a:t>
            </a:r>
          </a:p>
          <a:p>
            <a:pPr lvl="1"/>
            <a:r>
              <a:rPr lang="en-US" dirty="0"/>
              <a:t>Modern Driver Implementation </a:t>
            </a:r>
          </a:p>
          <a:p>
            <a:pPr lvl="1"/>
            <a:r>
              <a:rPr lang="en-US" dirty="0"/>
              <a:t>Model Alias </a:t>
            </a:r>
          </a:p>
          <a:p>
            <a:pPr lvl="1"/>
            <a:r>
              <a:rPr lang="en-US" dirty="0"/>
              <a:t>Driver Automation Tool</a:t>
            </a:r>
          </a:p>
          <a:p>
            <a:pPr lvl="1"/>
            <a:r>
              <a:rPr lang="en-US" dirty="0"/>
              <a:t>BIOS upgrade during deployment</a:t>
            </a:r>
          </a:p>
          <a:p>
            <a:pPr lvl="1"/>
            <a:r>
              <a:rPr lang="en-US" dirty="0"/>
              <a:t>Task Sequence adjustments for drivers and BIOS update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11585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651"/>
          </a:xfrm>
        </p:spPr>
        <p:txBody>
          <a:bodyPr/>
          <a:lstStyle/>
          <a:p>
            <a:r>
              <a:rPr lang="en-US" dirty="0"/>
              <a:t>Agenda – Section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9709" y="1861927"/>
            <a:ext cx="10564091" cy="3375900"/>
          </a:xfrm>
        </p:spPr>
        <p:txBody>
          <a:bodyPr numCol="2">
            <a:normAutofit/>
          </a:bodyPr>
          <a:lstStyle/>
          <a:p>
            <a:r>
              <a:rPr lang="en-US" dirty="0"/>
              <a:t>Bringing it all home</a:t>
            </a:r>
          </a:p>
          <a:p>
            <a:pPr lvl="1"/>
            <a:r>
              <a:rPr lang="en-US" dirty="0"/>
              <a:t>Old Computer Name </a:t>
            </a:r>
          </a:p>
          <a:p>
            <a:pPr lvl="1"/>
            <a:r>
              <a:rPr lang="en-US" dirty="0"/>
              <a:t>Final Task Sequence Adjustment </a:t>
            </a:r>
          </a:p>
          <a:p>
            <a:pPr lvl="2"/>
            <a:r>
              <a:rPr lang="en-US" dirty="0"/>
              <a:t>Local Admin changes </a:t>
            </a:r>
          </a:p>
          <a:p>
            <a:pPr lvl="2"/>
            <a:r>
              <a:rPr lang="en-US" dirty="0"/>
              <a:t>Local accounts </a:t>
            </a:r>
          </a:p>
          <a:p>
            <a:pPr lvl="2"/>
            <a:r>
              <a:rPr lang="en-US" dirty="0"/>
              <a:t>Activate Office </a:t>
            </a:r>
          </a:p>
          <a:p>
            <a:pPr lvl="2"/>
            <a:r>
              <a:rPr lang="en-US" dirty="0"/>
              <a:t>OEM Customization</a:t>
            </a:r>
          </a:p>
          <a:p>
            <a:pPr lvl="2"/>
            <a:r>
              <a:rPr lang="en-US" dirty="0"/>
              <a:t>Generate Windows Experience </a:t>
            </a:r>
          </a:p>
          <a:p>
            <a:r>
              <a:rPr lang="en-US" dirty="0"/>
              <a:t>Bringing it all home…</a:t>
            </a:r>
          </a:p>
          <a:p>
            <a:pPr lvl="1"/>
            <a:r>
              <a:rPr lang="en-US" dirty="0"/>
              <a:t>Logging</a:t>
            </a:r>
          </a:p>
          <a:p>
            <a:pPr lvl="1"/>
            <a:r>
              <a:rPr lang="en-US" dirty="0"/>
              <a:t>Website status page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Questions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87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D762-4D55-4D85-B455-717FAC67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48FE-EC2B-414C-9A62-4E08CF166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things started on the right foot.</a:t>
            </a:r>
          </a:p>
        </p:txBody>
      </p:sp>
    </p:spTree>
    <p:extLst>
      <p:ext uri="{BB962C8B-B14F-4D97-AF65-F5344CB8AC3E}">
        <p14:creationId xmlns:p14="http://schemas.microsoft.com/office/powerpoint/2010/main" val="3604932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A1331-D5AD-4DAE-891C-F54DE164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– Section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55367-8425-4E30-880D-A7440182D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8850"/>
            <a:ext cx="10515600" cy="4388113"/>
          </a:xfrm>
        </p:spPr>
        <p:txBody>
          <a:bodyPr>
            <a:normAutofit/>
          </a:bodyPr>
          <a:lstStyle/>
          <a:p>
            <a:r>
              <a:rPr lang="en-US" dirty="0"/>
              <a:t>The Setup</a:t>
            </a:r>
          </a:p>
          <a:p>
            <a:pPr lvl="1"/>
            <a:r>
              <a:rPr lang="en-US" dirty="0"/>
              <a:t>Installing MDT 8450</a:t>
            </a:r>
          </a:p>
          <a:p>
            <a:pPr lvl="1"/>
            <a:r>
              <a:rPr lang="en-US" dirty="0"/>
              <a:t>Installing ADK 1809</a:t>
            </a:r>
          </a:p>
          <a:p>
            <a:pPr lvl="1"/>
            <a:r>
              <a:rPr lang="en-US" dirty="0"/>
              <a:t>Installing ADK WinPE 1809</a:t>
            </a:r>
          </a:p>
          <a:p>
            <a:pPr lvl="1"/>
            <a:r>
              <a:rPr lang="en-US" dirty="0"/>
              <a:t>Creating Build Share in MDT</a:t>
            </a:r>
          </a:p>
          <a:p>
            <a:pPr lvl="1"/>
            <a:r>
              <a:rPr lang="en-US" dirty="0"/>
              <a:t>Configure and Customizing Build Share</a:t>
            </a:r>
          </a:p>
          <a:p>
            <a:pPr lvl="2"/>
            <a:r>
              <a:rPr lang="en-US" dirty="0"/>
              <a:t>Bootstrap.ini</a:t>
            </a:r>
          </a:p>
          <a:p>
            <a:pPr lvl="2"/>
            <a:r>
              <a:rPr lang="en-US" dirty="0"/>
              <a:t>CustomSettings.ini</a:t>
            </a:r>
          </a:p>
          <a:p>
            <a:r>
              <a:rPr lang="en-US" dirty="0"/>
              <a:t>It all starts with the Media</a:t>
            </a:r>
          </a:p>
          <a:p>
            <a:pPr lvl="1"/>
            <a:r>
              <a:rPr lang="en-US" dirty="0"/>
              <a:t>Updating media</a:t>
            </a:r>
          </a:p>
          <a:p>
            <a:pPr lvl="1"/>
            <a:r>
              <a:rPr lang="en-US" dirty="0" err="1"/>
              <a:t>OSDBuilder</a:t>
            </a:r>
            <a:endParaRPr lang="en-US" dirty="0"/>
          </a:p>
          <a:p>
            <a:r>
              <a:rPr lang="en-US" dirty="0"/>
              <a:t>Demo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76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will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to build images on (Laptop or Server)</a:t>
            </a:r>
          </a:p>
          <a:p>
            <a:r>
              <a:rPr lang="en-US" dirty="0"/>
              <a:t>Windows 10 Enterprise iso (1809, 1803, or 1709)</a:t>
            </a:r>
          </a:p>
          <a:p>
            <a:r>
              <a:rPr lang="en-US" dirty="0" err="1"/>
              <a:t>OSDBuild</a:t>
            </a:r>
            <a:r>
              <a:rPr lang="en-US" dirty="0"/>
              <a:t> PowerShell Module</a:t>
            </a:r>
          </a:p>
          <a:p>
            <a:r>
              <a:rPr lang="en-US" dirty="0"/>
              <a:t>Windows 10 ADK 10 v 1809</a:t>
            </a:r>
          </a:p>
          <a:p>
            <a:r>
              <a:rPr lang="en-US" dirty="0"/>
              <a:t>WinPE addon for Windows 10 ADK v1809</a:t>
            </a:r>
          </a:p>
          <a:p>
            <a:r>
              <a:rPr lang="en-US" dirty="0"/>
              <a:t>Microsoft Deployment Toolkit (MDT) 8450</a:t>
            </a:r>
          </a:p>
          <a:p>
            <a:r>
              <a:rPr lang="en-US" dirty="0"/>
              <a:t>Script to relax deployment share permissions</a:t>
            </a:r>
          </a:p>
        </p:txBody>
      </p:sp>
    </p:spTree>
    <p:extLst>
      <p:ext uri="{BB962C8B-B14F-4D97-AF65-F5344CB8AC3E}">
        <p14:creationId xmlns:p14="http://schemas.microsoft.com/office/powerpoint/2010/main" val="380975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ADK Install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29835" cy="4351338"/>
          </a:xfrm>
        </p:spPr>
        <p:txBody>
          <a:bodyPr/>
          <a:lstStyle/>
          <a:p>
            <a:r>
              <a:rPr lang="en-US" dirty="0"/>
              <a:t>You don’t need all options. </a:t>
            </a:r>
          </a:p>
          <a:p>
            <a:r>
              <a:rPr lang="en-US" dirty="0"/>
              <a:t>Only need</a:t>
            </a:r>
          </a:p>
          <a:p>
            <a:pPr lvl="1"/>
            <a:r>
              <a:rPr lang="en-US" dirty="0"/>
              <a:t>Deployment Tools</a:t>
            </a:r>
          </a:p>
          <a:p>
            <a:pPr lvl="1"/>
            <a:r>
              <a:rPr lang="en-US" dirty="0"/>
              <a:t>Imaging and Configuration Designer (ICD)</a:t>
            </a:r>
          </a:p>
          <a:p>
            <a:pPr lvl="1"/>
            <a:r>
              <a:rPr lang="en-US" dirty="0"/>
              <a:t>Configuration Designer</a:t>
            </a:r>
          </a:p>
          <a:p>
            <a:pPr lvl="1"/>
            <a:r>
              <a:rPr lang="en-US" dirty="0"/>
              <a:t>User State Migration Tool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351" y="1690688"/>
            <a:ext cx="6192546" cy="4546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2107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ADK WinPE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21591" cy="4351338"/>
          </a:xfrm>
        </p:spPr>
        <p:txBody>
          <a:bodyPr/>
          <a:lstStyle/>
          <a:p>
            <a:r>
              <a:rPr lang="en-US" dirty="0"/>
              <a:t>No Options on this one</a:t>
            </a:r>
          </a:p>
          <a:p>
            <a:r>
              <a:rPr lang="en-US" dirty="0"/>
              <a:t>Just Next, Next, Next, Install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801" y="1690688"/>
            <a:ext cx="6277887" cy="4611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8217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MDT 8450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88642" cy="4351338"/>
          </a:xfrm>
        </p:spPr>
        <p:txBody>
          <a:bodyPr/>
          <a:lstStyle/>
          <a:p>
            <a:r>
              <a:rPr lang="en-US" dirty="0"/>
              <a:t>Take everything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053" y="1690687"/>
            <a:ext cx="5773633" cy="451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71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Deployment Share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Deployment Workbench</a:t>
            </a:r>
          </a:p>
          <a:p>
            <a:r>
              <a:rPr lang="en-US" dirty="0"/>
              <a:t>Right Click on Deployment Share and select New Deployment Share</a:t>
            </a:r>
          </a:p>
          <a:p>
            <a:r>
              <a:rPr lang="en-US" dirty="0"/>
              <a:t>For Lab Continuity use these settings…</a:t>
            </a:r>
          </a:p>
          <a:p>
            <a:pPr lvl="1"/>
            <a:r>
              <a:rPr lang="en-US" dirty="0"/>
              <a:t>Deployment share path C:\HECCMDTBuildLab</a:t>
            </a:r>
          </a:p>
          <a:p>
            <a:pPr lvl="1"/>
            <a:r>
              <a:rPr lang="en-US" dirty="0"/>
              <a:t>Share name HECCMDTBuildLab$</a:t>
            </a:r>
          </a:p>
          <a:p>
            <a:pPr lvl="1"/>
            <a:r>
              <a:rPr lang="en-US" dirty="0"/>
              <a:t>Except all other prompts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255" y="3030772"/>
            <a:ext cx="4428461" cy="31461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7247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Deployment Share … Easy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4846"/>
          </a:xfrm>
        </p:spPr>
        <p:txBody>
          <a:bodyPr>
            <a:normAutofit/>
          </a:bodyPr>
          <a:lstStyle/>
          <a:p>
            <a:r>
              <a:rPr lang="en-US" dirty="0"/>
              <a:t>Run PowerShell script to do all above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8899" y="2510128"/>
            <a:ext cx="10811435" cy="166199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/>
              <a:t>New-Item -Path "E:\VMUGMDTBuildLab" -ItemType directory</a:t>
            </a:r>
          </a:p>
          <a:p>
            <a:r>
              <a:rPr lang="en-US" dirty="0"/>
              <a:t>New-SmbShare -Name “</a:t>
            </a:r>
            <a:r>
              <a:rPr lang="en-US" dirty="0" err="1"/>
              <a:t>VMugMDTBuildLab</a:t>
            </a:r>
            <a:r>
              <a:rPr lang="en-US" dirty="0"/>
              <a:t>$" -Path "E:\VMUGMDTBuildLab" -FullAccess Administrators</a:t>
            </a:r>
          </a:p>
          <a:p>
            <a:r>
              <a:rPr lang="en-US" dirty="0"/>
              <a:t>Import-Module "C:\Program Files\Microsoft Deployment Toolkit\bin\MicrosoftDeploymentToolkit.psd1"</a:t>
            </a:r>
          </a:p>
          <a:p>
            <a:r>
              <a:rPr lang="en-US" dirty="0"/>
              <a:t>new-PSDrive -Name "DS008" -PSProvider "MDTProvider" -Root “E:\VMugMDTBuildLab" -Description “VMug Build Lab" -NetworkPath "\\MDT01\VMugMDTBuildLab$" -Verbose | add-MDTPersistentDrive -Verbose</a:t>
            </a: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52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Network Engineer @ Huntington County Community School Corporation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Worked in IT for 15 + years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2018, 2019 VMWare </a:t>
            </a:r>
            <a:r>
              <a:rPr lang="en-US" sz="1900" dirty="0" err="1"/>
              <a:t>vEXPERT</a:t>
            </a:r>
            <a:endParaRPr lang="en-US" sz="1900" dirty="0"/>
          </a:p>
          <a:p>
            <a:pPr>
              <a:lnSpc>
                <a:spcPct val="90000"/>
              </a:lnSpc>
            </a:pPr>
            <a:endParaRPr lang="en-US" sz="1900" dirty="0"/>
          </a:p>
          <a:p>
            <a:pPr>
              <a:lnSpc>
                <a:spcPct val="90000"/>
              </a:lnSpc>
            </a:pPr>
            <a:endParaRPr lang="en-US" sz="1900" dirty="0"/>
          </a:p>
          <a:p>
            <a:pPr>
              <a:lnSpc>
                <a:spcPct val="90000"/>
              </a:lnSpc>
            </a:pPr>
            <a:r>
              <a:rPr lang="en-US" sz="1900" dirty="0"/>
              <a:t>For fun I referee Soccer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Love Purdue Men's Basketball</a:t>
            </a:r>
          </a:p>
          <a:p>
            <a:pPr>
              <a:lnSpc>
                <a:spcPct val="90000"/>
              </a:lnSpc>
            </a:pPr>
            <a:endParaRPr lang="en-US" sz="1900" dirty="0"/>
          </a:p>
          <a:p>
            <a:pPr>
              <a:lnSpc>
                <a:spcPct val="90000"/>
              </a:lnSpc>
            </a:pPr>
            <a:r>
              <a:rPr lang="en-US" sz="1900" dirty="0"/>
              <a:t>Twitter @</a:t>
            </a:r>
            <a:r>
              <a:rPr lang="en-US" sz="1900" dirty="0" err="1"/>
              <a:t>jryanwall</a:t>
            </a:r>
            <a:endParaRPr lang="en-US" sz="1900" dirty="0"/>
          </a:p>
        </p:txBody>
      </p:sp>
      <p:pic>
        <p:nvPicPr>
          <p:cNvPr id="6" name="Picture 5" descr="A person wearing glasses&#10;&#10;Description automatically generated">
            <a:extLst>
              <a:ext uri="{FF2B5EF4-FFF2-40B4-BE49-F238E27FC236}">
                <a16:creationId xmlns:a16="http://schemas.microsoft.com/office/drawing/2014/main" id="{ADF6D222-3B33-450D-8B13-C6E2C2279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74" y="386178"/>
            <a:ext cx="4134851" cy="6192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80E5F5-3BCC-4DCA-81AC-F8E47AB97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957" y="2876364"/>
            <a:ext cx="1773138" cy="119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46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Deployment Share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point of the configurations</a:t>
            </a:r>
          </a:p>
          <a:p>
            <a:pPr lvl="1"/>
            <a:r>
              <a:rPr lang="en-US" dirty="0"/>
              <a:t>Simplify image creation process</a:t>
            </a:r>
          </a:p>
          <a:p>
            <a:pPr lvl="1"/>
            <a:r>
              <a:rPr lang="en-US" dirty="0"/>
              <a:t>Ultimately make image creation process scriptable or lite touch</a:t>
            </a:r>
          </a:p>
          <a:p>
            <a:pPr lvl="1"/>
            <a:r>
              <a:rPr lang="en-US" dirty="0"/>
              <a:t>Cleanup unneeded screens</a:t>
            </a:r>
          </a:p>
        </p:txBody>
      </p:sp>
    </p:spTree>
    <p:extLst>
      <p:ext uri="{BB962C8B-B14F-4D97-AF65-F5344CB8AC3E}">
        <p14:creationId xmlns:p14="http://schemas.microsoft.com/office/powerpoint/2010/main" val="866349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files to 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Bootstrap.ini</a:t>
            </a:r>
          </a:p>
          <a:p>
            <a:pPr lvl="1"/>
            <a:r>
              <a:rPr lang="en-US" dirty="0"/>
              <a:t>File is processed first</a:t>
            </a:r>
          </a:p>
          <a:p>
            <a:pPr lvl="1"/>
            <a:r>
              <a:rPr lang="en-US" dirty="0"/>
              <a:t>Only processed once</a:t>
            </a:r>
          </a:p>
          <a:p>
            <a:pPr lvl="1"/>
            <a:r>
              <a:rPr lang="en-US" dirty="0"/>
              <a:t>Located in %</a:t>
            </a:r>
            <a:r>
              <a:rPr lang="en-US" dirty="0" err="1"/>
              <a:t>DeploymentShare</a:t>
            </a:r>
            <a:r>
              <a:rPr lang="en-US" dirty="0"/>
              <a:t>%\Control\</a:t>
            </a:r>
          </a:p>
          <a:p>
            <a:pPr lvl="1"/>
            <a:endParaRPr lang="en-US" dirty="0"/>
          </a:p>
          <a:p>
            <a:r>
              <a:rPr lang="en-US" dirty="0"/>
              <a:t>CustomSettings.ini</a:t>
            </a:r>
          </a:p>
          <a:p>
            <a:pPr lvl="1"/>
            <a:r>
              <a:rPr lang="en-US" dirty="0"/>
              <a:t>Processed after Bootstrap.ini</a:t>
            </a:r>
          </a:p>
          <a:p>
            <a:pPr lvl="1"/>
            <a:r>
              <a:rPr lang="en-US" dirty="0"/>
              <a:t>Is the rules file processed by ZTIGather.wsf</a:t>
            </a:r>
          </a:p>
          <a:p>
            <a:pPr lvl="1"/>
            <a:r>
              <a:rPr lang="en-US" dirty="0"/>
              <a:t>Located in %</a:t>
            </a:r>
            <a:r>
              <a:rPr lang="en-US" dirty="0" err="1"/>
              <a:t>DeploymentShare</a:t>
            </a:r>
            <a:r>
              <a:rPr lang="en-US" dirty="0"/>
              <a:t>%\Control\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31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Bootstrap.ini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66563"/>
          </a:xfrm>
        </p:spPr>
        <p:txBody>
          <a:bodyPr/>
          <a:lstStyle/>
          <a:p>
            <a:r>
              <a:rPr lang="en-US" dirty="0"/>
              <a:t>For golden image we need the following changes made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261" y="2456330"/>
            <a:ext cx="5177478" cy="413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2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CustomSettings.ini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are the settings I use.  You may not need all of them and you may need to adjust some to your environment.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42" y="2699964"/>
            <a:ext cx="4858846" cy="38263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046" y="2699964"/>
            <a:ext cx="6169936" cy="36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84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C91B-28CF-497D-BCA1-66190C3C2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OSDBuilder – Offline Servicing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E9E58-A258-4581-BA7C-DB9816198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Offline Servicing is useful</a:t>
            </a:r>
          </a:p>
          <a:p>
            <a:r>
              <a:rPr lang="en-US" dirty="0"/>
              <a:t>Speed up Build Capture</a:t>
            </a:r>
          </a:p>
          <a:p>
            <a:r>
              <a:rPr lang="en-US" dirty="0"/>
              <a:t>Updated media for fresh install</a:t>
            </a:r>
          </a:p>
          <a:p>
            <a:r>
              <a:rPr lang="en-US" dirty="0"/>
              <a:t>You can update Windows 10 and Windows Server 2016/2019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66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C91B-28CF-497D-BCA1-66190C3C2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OSDBuilder – Offline Servicing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E9E58-A258-4581-BA7C-DB9816198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https://www.osdeploy.com/osdbuilder/home</a:t>
            </a:r>
            <a:endParaRPr lang="en-US" dirty="0"/>
          </a:p>
          <a:p>
            <a:r>
              <a:rPr lang="en-US" dirty="0">
                <a:hlinkClick r:id="rId3"/>
              </a:rPr>
              <a:t>https://www.moderndeployment.com/quick-start-guide-windows-10-waas-servicing-updates-via-osdbuilder/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63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61934"/>
          </a:xfrm>
        </p:spPr>
        <p:txBody>
          <a:bodyPr>
            <a:normAutofit/>
          </a:bodyPr>
          <a:lstStyle/>
          <a:p>
            <a:pPr algn="ctr"/>
            <a:r>
              <a:rPr lang="en-US" sz="16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83357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D762-4D55-4D85-B455-717FAC67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48FE-EC2B-414C-9A62-4E08CF166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things started on the right foot.</a:t>
            </a:r>
          </a:p>
        </p:txBody>
      </p:sp>
    </p:spTree>
    <p:extLst>
      <p:ext uri="{BB962C8B-B14F-4D97-AF65-F5344CB8AC3E}">
        <p14:creationId xmlns:p14="http://schemas.microsoft.com/office/powerpoint/2010/main" val="2975319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651"/>
          </a:xfrm>
        </p:spPr>
        <p:txBody>
          <a:bodyPr/>
          <a:lstStyle/>
          <a:p>
            <a:r>
              <a:rPr lang="en-US" dirty="0"/>
              <a:t>Agenda – Section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3338"/>
            <a:ext cx="10515600" cy="4625266"/>
          </a:xfrm>
        </p:spPr>
        <p:txBody>
          <a:bodyPr numCol="2">
            <a:normAutofit fontScale="92500"/>
          </a:bodyPr>
          <a:lstStyle/>
          <a:p>
            <a:pPr marL="457200" indent="0">
              <a:lnSpc>
                <a:spcPct val="100000"/>
              </a:lnSpc>
              <a:buNone/>
            </a:pPr>
            <a:r>
              <a:rPr lang="en-US" dirty="0"/>
              <a:t>Customize</a:t>
            </a:r>
          </a:p>
          <a:p>
            <a:pPr marL="1005750" lvl="1">
              <a:lnSpc>
                <a:spcPct val="100000"/>
              </a:lnSpc>
            </a:pPr>
            <a:r>
              <a:rPr lang="en-US" dirty="0"/>
              <a:t>Add Applications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Office 2016</a:t>
            </a:r>
          </a:p>
          <a:p>
            <a:pPr marL="1768950" lvl="3">
              <a:lnSpc>
                <a:spcPct val="100000"/>
              </a:lnSpc>
            </a:pPr>
            <a:r>
              <a:rPr lang="en-US" dirty="0"/>
              <a:t>Script to Update Office 2016</a:t>
            </a:r>
          </a:p>
          <a:p>
            <a:pPr marL="2226150" lvl="4">
              <a:lnSpc>
                <a:spcPct val="100000"/>
              </a:lnSpc>
            </a:pPr>
            <a:r>
              <a:rPr lang="en-US" dirty="0" err="1"/>
              <a:t>OSDUpdate</a:t>
            </a:r>
            <a:r>
              <a:rPr lang="en-US" dirty="0"/>
              <a:t> (PowerShell Modal)</a:t>
            </a:r>
          </a:p>
          <a:p>
            <a:pPr marL="2226150" lvl="4">
              <a:lnSpc>
                <a:spcPct val="100000"/>
              </a:lnSpc>
            </a:pPr>
            <a:r>
              <a:rPr lang="en-US" dirty="0"/>
              <a:t>Update-Office (PowerShell Script)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Office 365 Pro Plus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Visual C++ run times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Other Apps</a:t>
            </a:r>
          </a:p>
          <a:p>
            <a:pPr marL="1005750" lvl="1">
              <a:lnSpc>
                <a:spcPct val="100000"/>
              </a:lnSpc>
            </a:pPr>
            <a:r>
              <a:rPr lang="en-US" dirty="0"/>
              <a:t>Import OS to MDT</a:t>
            </a:r>
          </a:p>
          <a:p>
            <a:pPr marL="1005750" lvl="1">
              <a:lnSpc>
                <a:spcPct val="100000"/>
              </a:lnSpc>
            </a:pPr>
            <a:r>
              <a:rPr lang="en-US" dirty="0"/>
              <a:t>Customizing/Tweaking OS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Background Changes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Lock Screen Changes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Start Menu Layout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Remove Built-in Apps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Task Sequence</a:t>
            </a:r>
          </a:p>
          <a:p>
            <a:pPr lvl="2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Create Task Sequence</a:t>
            </a:r>
          </a:p>
          <a:p>
            <a:pPr lvl="3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Adjust Power plan</a:t>
            </a:r>
          </a:p>
          <a:p>
            <a:pPr lvl="3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Disable/Enable Windows Store Update Scripts</a:t>
            </a:r>
          </a:p>
          <a:p>
            <a:pPr lvl="3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Enable RDP</a:t>
            </a:r>
          </a:p>
          <a:p>
            <a:pPr lvl="3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Clear WSUS Script</a:t>
            </a:r>
          </a:p>
          <a:p>
            <a:pPr lvl="3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Cleanup Image Script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Demo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Helpful Info</a:t>
            </a:r>
          </a:p>
        </p:txBody>
      </p:sp>
    </p:spTree>
    <p:extLst>
      <p:ext uri="{BB962C8B-B14F-4D97-AF65-F5344CB8AC3E}">
        <p14:creationId xmlns:p14="http://schemas.microsoft.com/office/powerpoint/2010/main" val="2225141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will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you want to install</a:t>
            </a:r>
          </a:p>
          <a:p>
            <a:r>
              <a:rPr lang="en-US" dirty="0"/>
              <a:t>Understanding of what you want to customize</a:t>
            </a:r>
          </a:p>
          <a:p>
            <a:r>
              <a:rPr lang="en-US" dirty="0"/>
              <a:t>Good lab setup to test</a:t>
            </a:r>
          </a:p>
          <a:p>
            <a:r>
              <a:rPr lang="en-US" dirty="0"/>
              <a:t>Time to test and tweak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198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on the shoulders of others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041525"/>
            <a:ext cx="3644900" cy="930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Jeff Downs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edtech_jeff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201150" y="3616324"/>
            <a:ext cx="2806700" cy="7778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Johan </a:t>
            </a:r>
            <a:r>
              <a:rPr lang="en-US" dirty="0" err="1"/>
              <a:t>Arwidmark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jarwidmark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90900" y="4737099"/>
            <a:ext cx="3136900" cy="8763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Mikael Nystrom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mikael_nystrom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4005262"/>
            <a:ext cx="2565400" cy="2565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0" y="1638300"/>
            <a:ext cx="2397125" cy="2397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0" y="2509837"/>
            <a:ext cx="2635250" cy="263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55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Applications</a:t>
            </a:r>
            <a:br>
              <a:rPr lang="en-US" dirty="0"/>
            </a:br>
            <a:r>
              <a:rPr lang="en-US" sz="2800" dirty="0"/>
              <a:t>Office 2016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Office 2016 install media</a:t>
            </a:r>
          </a:p>
          <a:p>
            <a:r>
              <a:rPr lang="en-US" dirty="0"/>
              <a:t>Create MSP file by running setup.exe /admin</a:t>
            </a:r>
          </a:p>
          <a:p>
            <a:r>
              <a:rPr lang="en-US" dirty="0"/>
              <a:t>Add installer to MDT</a:t>
            </a:r>
          </a:p>
        </p:txBody>
      </p:sp>
    </p:spTree>
    <p:extLst>
      <p:ext uri="{BB962C8B-B14F-4D97-AF65-F5344CB8AC3E}">
        <p14:creationId xmlns:p14="http://schemas.microsoft.com/office/powerpoint/2010/main" val="1849670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002" y="1572089"/>
            <a:ext cx="5938815" cy="49571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Applications</a:t>
            </a:r>
            <a:br>
              <a:rPr lang="en-US" dirty="0"/>
            </a:br>
            <a:r>
              <a:rPr lang="en-US" sz="2800" dirty="0"/>
              <a:t>Office 2016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02" y="1572089"/>
            <a:ext cx="5938815" cy="4957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002" y="1572089"/>
            <a:ext cx="5938815" cy="4957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5002" y="1572089"/>
            <a:ext cx="5938815" cy="49571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5002" y="1572089"/>
            <a:ext cx="5938815" cy="49571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5002" y="1572089"/>
            <a:ext cx="5938815" cy="495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0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D33B-0B61-474D-BBFE-D745BBEF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Office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2DCD5-FD0C-420E-AF4C-9B521D9E0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Faster than adding .</a:t>
            </a:r>
            <a:r>
              <a:rPr lang="en-US" dirty="0" err="1"/>
              <a:t>msp</a:t>
            </a:r>
            <a:r>
              <a:rPr lang="en-US" dirty="0"/>
              <a:t> file to setup/update directory</a:t>
            </a:r>
          </a:p>
          <a:p>
            <a:endParaRPr lang="en-US" dirty="0"/>
          </a:p>
          <a:p>
            <a:r>
              <a:rPr lang="en-US" dirty="0"/>
              <a:t>Get Office 2016 Update using </a:t>
            </a:r>
            <a:r>
              <a:rPr lang="en-US" dirty="0" err="1"/>
              <a:t>OSDUpdate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https://www.osdeploy.com/osdupdate/releases</a:t>
            </a:r>
            <a:endParaRPr lang="en-US" dirty="0"/>
          </a:p>
          <a:p>
            <a:r>
              <a:rPr lang="en-US" dirty="0"/>
              <a:t>PowerShell Script to install Office 2016 Updates</a:t>
            </a:r>
          </a:p>
          <a:p>
            <a:pPr lvl="1"/>
            <a:r>
              <a:rPr lang="en-US" dirty="0">
                <a:hlinkClick r:id="rId3"/>
              </a:rPr>
              <a:t>https://github.com/SuneThomsenDK/Update-Office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195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Applications</a:t>
            </a:r>
            <a:br>
              <a:rPr lang="en-US" dirty="0"/>
            </a:br>
            <a:r>
              <a:rPr lang="en-US" sz="2800" dirty="0"/>
              <a:t>Office 365 Pro Plus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work in progress</a:t>
            </a:r>
          </a:p>
          <a:p>
            <a:endParaRPr lang="en-US" dirty="0"/>
          </a:p>
          <a:p>
            <a:r>
              <a:rPr lang="en-US" dirty="0"/>
              <a:t>Informational links</a:t>
            </a:r>
          </a:p>
          <a:p>
            <a:r>
              <a:rPr lang="en-US" sz="2000" dirty="0">
                <a:hlinkClick r:id="rId2"/>
              </a:rPr>
              <a:t>https://sysadminedu.wordpress.com/2017/01/07/step-by-step-guide-to-deploying-office-365-pro-plus-with-device-based-activation-with-sccm/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http://www.scconfigmgr.com/2018/05/29/include-office-365-proplus-in-your-windows-10-reference-image/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Applications</a:t>
            </a:r>
            <a:br>
              <a:rPr lang="en-US" dirty="0"/>
            </a:br>
            <a:r>
              <a:rPr lang="en-US" sz="2800" dirty="0"/>
              <a:t>Visual C++ runtimes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runtimes are used by a lot of applications</a:t>
            </a:r>
          </a:p>
          <a:p>
            <a:r>
              <a:rPr lang="en-US" dirty="0"/>
              <a:t>If you install x64 OS you will need both x86 and x64 C++ runtimes</a:t>
            </a:r>
          </a:p>
          <a:p>
            <a:r>
              <a:rPr lang="en-US" dirty="0"/>
              <a:t>Visual C++ runtimes (2010,2012,2013 and 2017) available on Microsoft Download Center.</a:t>
            </a:r>
          </a:p>
          <a:p>
            <a:r>
              <a:rPr lang="en-US" dirty="0"/>
              <a:t>Visual C++ runtimes install wrapper: </a:t>
            </a:r>
            <a:r>
              <a:rPr lang="en-US" sz="2400" dirty="0">
                <a:hlinkClick r:id="rId3"/>
              </a:rPr>
              <a:t>https://github.com/DeploymentResearch/DRFiles/blob/master/Scripts/Install-MicrosoftVisualC%2B%2Bx86x64.wsf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3691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Applications</a:t>
            </a:r>
            <a:br>
              <a:rPr lang="en-US" dirty="0"/>
            </a:br>
            <a:r>
              <a:rPr lang="en-US" sz="2800" dirty="0"/>
              <a:t>Other Apps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Sysinternals</a:t>
            </a:r>
            <a:r>
              <a:rPr lang="en-US" dirty="0"/>
              <a:t> Tools</a:t>
            </a:r>
          </a:p>
          <a:p>
            <a:r>
              <a:rPr lang="en-US" dirty="0"/>
              <a:t>Line of Business Apps</a:t>
            </a:r>
          </a:p>
          <a:p>
            <a:r>
              <a:rPr lang="en-US" dirty="0"/>
              <a:t>VLC</a:t>
            </a:r>
          </a:p>
          <a:p>
            <a:r>
              <a:rPr lang="en-US" dirty="0"/>
              <a:t>IE Short Cut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26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OS to MDT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Windows 10 ISO from Microsoft VLSC</a:t>
            </a:r>
          </a:p>
          <a:p>
            <a:r>
              <a:rPr lang="en-US" dirty="0"/>
              <a:t>Create folders for each OS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161" y="3008171"/>
            <a:ext cx="4813678" cy="294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8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OS to MDT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Mount the downloaded ISO</a:t>
            </a:r>
          </a:p>
          <a:p>
            <a:r>
              <a:rPr lang="en-US" dirty="0"/>
              <a:t>Right click on Win 10 folder</a:t>
            </a:r>
          </a:p>
          <a:p>
            <a:r>
              <a:rPr lang="en-US" dirty="0"/>
              <a:t>Select Import Operating 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140" y="3635543"/>
            <a:ext cx="6482993" cy="2710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53" y="3613340"/>
            <a:ext cx="6712856" cy="27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954"/>
          </a:xfrm>
        </p:spPr>
        <p:txBody>
          <a:bodyPr/>
          <a:lstStyle/>
          <a:p>
            <a:r>
              <a:rPr lang="en-US" dirty="0"/>
              <a:t>Import OS to MDT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041" y="1395054"/>
            <a:ext cx="6222857" cy="5194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660" y="2468388"/>
            <a:ext cx="3047619" cy="3047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041" y="1395054"/>
            <a:ext cx="6222857" cy="5194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041" y="1395054"/>
            <a:ext cx="6222857" cy="51942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041" y="1395054"/>
            <a:ext cx="6222857" cy="51942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041" y="1395054"/>
            <a:ext cx="6222857" cy="51942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8040" y="1395054"/>
            <a:ext cx="6222857" cy="51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0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OS to MDT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import you will have extra versions of the OS</a:t>
            </a:r>
          </a:p>
          <a:p>
            <a:r>
              <a:rPr lang="en-US" dirty="0"/>
              <a:t>Highlight what you don’t want and delete them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72" y="3403286"/>
            <a:ext cx="7396000" cy="3127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324" y="3361907"/>
            <a:ext cx="7397496" cy="32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5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2725"/>
            <a:ext cx="10515600" cy="1325563"/>
          </a:xfrm>
        </p:spPr>
        <p:txBody>
          <a:bodyPr/>
          <a:lstStyle/>
          <a:p>
            <a:r>
              <a:rPr lang="en-US" dirty="0"/>
              <a:t>My Build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740" y="2638426"/>
            <a:ext cx="10820400" cy="3002720"/>
          </a:xfrm>
        </p:spPr>
        <p:txBody>
          <a:bodyPr numCol="2">
            <a:normAutofit/>
          </a:bodyPr>
          <a:lstStyle/>
          <a:p>
            <a:pPr lvl="1"/>
            <a:r>
              <a:rPr lang="en-US" dirty="0"/>
              <a:t>DC01</a:t>
            </a:r>
          </a:p>
          <a:p>
            <a:pPr lvl="2"/>
            <a:r>
              <a:rPr lang="en-US" dirty="0"/>
              <a:t>2 Virtual Processors</a:t>
            </a:r>
          </a:p>
          <a:p>
            <a:pPr lvl="2"/>
            <a:r>
              <a:rPr lang="en-US" dirty="0"/>
              <a:t>2 GB Ram</a:t>
            </a:r>
          </a:p>
          <a:p>
            <a:pPr lvl="2"/>
            <a:r>
              <a:rPr lang="en-US" dirty="0"/>
              <a:t>60 GB Hard Drive</a:t>
            </a:r>
          </a:p>
          <a:p>
            <a:pPr lvl="1"/>
            <a:r>
              <a:rPr lang="en-US" dirty="0"/>
              <a:t>MDT01</a:t>
            </a:r>
          </a:p>
          <a:p>
            <a:pPr lvl="2"/>
            <a:r>
              <a:rPr lang="en-US" dirty="0"/>
              <a:t>2 Virtual Processors</a:t>
            </a:r>
          </a:p>
          <a:p>
            <a:pPr lvl="2"/>
            <a:r>
              <a:rPr lang="en-US" dirty="0"/>
              <a:t>8 GB Ram</a:t>
            </a:r>
          </a:p>
          <a:p>
            <a:pPr lvl="2"/>
            <a:r>
              <a:rPr lang="en-US" dirty="0"/>
              <a:t>300 GB Hard Drive</a:t>
            </a:r>
          </a:p>
          <a:p>
            <a:pPr lvl="1"/>
            <a:r>
              <a:rPr lang="en-US" dirty="0"/>
              <a:t>WSUS01</a:t>
            </a:r>
          </a:p>
          <a:p>
            <a:pPr lvl="2"/>
            <a:r>
              <a:rPr lang="en-US" dirty="0"/>
              <a:t>2 Virtual Processors</a:t>
            </a:r>
          </a:p>
          <a:p>
            <a:pPr lvl="2"/>
            <a:r>
              <a:rPr lang="en-US" dirty="0"/>
              <a:t>8 GB Ram</a:t>
            </a:r>
          </a:p>
          <a:p>
            <a:pPr lvl="2"/>
            <a:r>
              <a:rPr lang="en-US" dirty="0"/>
              <a:t>400 GB Hard Drive</a:t>
            </a:r>
          </a:p>
          <a:p>
            <a:pPr lvl="1"/>
            <a:r>
              <a:rPr lang="en-US" dirty="0"/>
              <a:t>RefPC-001</a:t>
            </a:r>
          </a:p>
          <a:p>
            <a:pPr lvl="2"/>
            <a:r>
              <a:rPr lang="en-US" dirty="0"/>
              <a:t>2 Virtual Processors</a:t>
            </a:r>
          </a:p>
          <a:p>
            <a:pPr lvl="2"/>
            <a:r>
              <a:rPr lang="en-US" dirty="0"/>
              <a:t>4 GB Ram</a:t>
            </a:r>
          </a:p>
          <a:p>
            <a:pPr lvl="2"/>
            <a:r>
              <a:rPr lang="en-US" dirty="0"/>
              <a:t>128 GB Hard Drive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2216" y="1735240"/>
            <a:ext cx="1082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Consists of 4 VM’s running in Hyper-V running on desktop</a:t>
            </a:r>
          </a:p>
        </p:txBody>
      </p:sp>
    </p:spTree>
    <p:extLst>
      <p:ext uri="{BB962C8B-B14F-4D97-AF65-F5344CB8AC3E}">
        <p14:creationId xmlns:p14="http://schemas.microsoft.com/office/powerpoint/2010/main" val="1596624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OS to MDT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download Windows 10 v1803 updates (Optional)</a:t>
            </a:r>
          </a:p>
          <a:p>
            <a:r>
              <a:rPr lang="en-US" dirty="0">
                <a:hlinkClick r:id="rId2"/>
              </a:rPr>
              <a:t>https://support.microsoft.com/en-us/help/4099479</a:t>
            </a:r>
            <a:endParaRPr lang="en-US" dirty="0"/>
          </a:p>
          <a:p>
            <a:r>
              <a:rPr lang="en-US" dirty="0"/>
              <a:t>Or use PowerShell Script to find updates</a:t>
            </a:r>
          </a:p>
          <a:p>
            <a:r>
              <a:rPr lang="en-US" dirty="0"/>
              <a:t>Under Packages</a:t>
            </a:r>
          </a:p>
          <a:p>
            <a:r>
              <a:rPr lang="en-US" dirty="0"/>
              <a:t>Create a Windows 10 folder and then under that a Windows 10 – 1803 folder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593" y="4261932"/>
            <a:ext cx="4154051" cy="191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93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OS to MDT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08956" cy="4351338"/>
          </a:xfrm>
        </p:spPr>
        <p:txBody>
          <a:bodyPr/>
          <a:lstStyle/>
          <a:p>
            <a:r>
              <a:rPr lang="en-US" dirty="0"/>
              <a:t>Import OS Packages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759" y="2087053"/>
            <a:ext cx="4140150" cy="3655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324" y="1525373"/>
            <a:ext cx="6001118" cy="50091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324" y="1525373"/>
            <a:ext cx="6001118" cy="50091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458" y="1525374"/>
            <a:ext cx="6001118" cy="5009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463" y="1525373"/>
            <a:ext cx="6001118" cy="500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OS to MDT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08956" cy="4351338"/>
          </a:xfrm>
        </p:spPr>
        <p:txBody>
          <a:bodyPr/>
          <a:lstStyle/>
          <a:p>
            <a:r>
              <a:rPr lang="en-US" dirty="0"/>
              <a:t>Create Selection Profile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727" y="2783316"/>
            <a:ext cx="4903210" cy="2823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745" y="1501117"/>
            <a:ext cx="6222857" cy="5194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750" y="1501118"/>
            <a:ext cx="6222857" cy="5194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750" y="1501117"/>
            <a:ext cx="6222857" cy="51942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750" y="1501117"/>
            <a:ext cx="6222857" cy="51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Customizing/Tweaking OS</a:t>
            </a:r>
            <a:br>
              <a:rPr lang="en-US" dirty="0"/>
            </a:br>
            <a:r>
              <a:rPr lang="en-US" sz="2800" dirty="0"/>
              <a:t>Background Tweak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 comes from a post found here</a:t>
            </a:r>
          </a:p>
          <a:p>
            <a:pPr lvl="1"/>
            <a:r>
              <a:rPr lang="en-US" sz="2000" dirty="0">
                <a:hlinkClick r:id="rId2"/>
              </a:rPr>
              <a:t>https://garytown.com/windows-10-customizations-mms2017-demos</a:t>
            </a:r>
            <a:endParaRPr lang="en-US" sz="2000" dirty="0"/>
          </a:p>
          <a:p>
            <a:r>
              <a:rPr lang="en-US" sz="2400" dirty="0"/>
              <a:t>You basically overwrite default backgrounds</a:t>
            </a:r>
          </a:p>
          <a:p>
            <a:r>
              <a:rPr lang="en-US" sz="2400" dirty="0"/>
              <a:t>This will not survive a Feature Upgrade</a:t>
            </a:r>
          </a:p>
          <a:p>
            <a:r>
              <a:rPr lang="en-US" sz="2400" dirty="0"/>
              <a:t>I add it as an Application so that the script will run</a:t>
            </a:r>
          </a:p>
          <a:p>
            <a:r>
              <a:rPr lang="en-US" sz="2400" dirty="0"/>
              <a:t>Then just add it to Task sequence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86" y="2767201"/>
            <a:ext cx="4546349" cy="3409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916" y="4730109"/>
            <a:ext cx="3687143" cy="144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9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Customizing/Tweaking OS</a:t>
            </a:r>
            <a:br>
              <a:rPr lang="en-US" dirty="0"/>
            </a:br>
            <a:r>
              <a:rPr lang="en-US" sz="2800" dirty="0"/>
              <a:t>Lock Screen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part of Tweak - Windows 10 Settings</a:t>
            </a:r>
          </a:p>
          <a:p>
            <a:r>
              <a:rPr lang="en-US" dirty="0"/>
              <a:t>It also does other tweaks</a:t>
            </a:r>
          </a:p>
          <a:p>
            <a:r>
              <a:rPr lang="en-US" dirty="0"/>
              <a:t>Read the CMD to understand</a:t>
            </a:r>
          </a:p>
          <a:p>
            <a:r>
              <a:rPr lang="en-US" dirty="0"/>
              <a:t>This will be part of a future PowerShell script.  Ran out of time</a:t>
            </a:r>
          </a:p>
          <a:p>
            <a:r>
              <a:rPr lang="en-US" dirty="0"/>
              <a:t>Reason to </a:t>
            </a:r>
            <a:r>
              <a:rPr lang="en-US"/>
              <a:t>come back next year???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432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Customizing/Tweaking OS</a:t>
            </a:r>
            <a:br>
              <a:rPr lang="en-US" dirty="0"/>
            </a:br>
            <a:r>
              <a:rPr lang="en-US" sz="2800" dirty="0"/>
              <a:t>Remove Built-in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3 scripts to make work</a:t>
            </a:r>
          </a:p>
          <a:p>
            <a:r>
              <a:rPr lang="en-US" dirty="0"/>
              <a:t>2 from Deployment Research </a:t>
            </a:r>
          </a:p>
          <a:p>
            <a:pPr lvl="1"/>
            <a:r>
              <a:rPr lang="en-US" sz="2000" dirty="0">
                <a:hlinkClick r:id="rId2"/>
              </a:rPr>
              <a:t>https://deploymentresearch.com/Research/Post/615/Fixing-why-Sysprep-fails-in-Windows-10-due-to-Windows-Store-updates</a:t>
            </a:r>
            <a:endParaRPr lang="en-US" sz="2000" dirty="0"/>
          </a:p>
          <a:p>
            <a:r>
              <a:rPr lang="en-US" dirty="0"/>
              <a:t>And main script from SCConfigMgr.com</a:t>
            </a:r>
          </a:p>
          <a:p>
            <a:pPr lvl="1"/>
            <a:r>
              <a:rPr lang="en-US" sz="2000" dirty="0">
                <a:hlinkClick r:id="rId3"/>
              </a:rPr>
              <a:t>http://www.scconfigmgr.com/2018/05/13/remove-built-in-apps-for-windows-10-version-1803/</a:t>
            </a:r>
            <a:endParaRPr lang="en-US" sz="2000" dirty="0"/>
          </a:p>
          <a:p>
            <a:r>
              <a:rPr lang="en-US" dirty="0"/>
              <a:t>Copy all three scripts to %DeploymentRoot%\scripts folder</a:t>
            </a:r>
          </a:p>
        </p:txBody>
      </p:sp>
    </p:spTree>
    <p:extLst>
      <p:ext uri="{BB962C8B-B14F-4D97-AF65-F5344CB8AC3E}">
        <p14:creationId xmlns:p14="http://schemas.microsoft.com/office/powerpoint/2010/main" val="1523043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Sequence</a:t>
            </a:r>
            <a:br>
              <a:rPr lang="en-US" dirty="0"/>
            </a:br>
            <a:r>
              <a:rPr lang="en-US" sz="2800" dirty="0"/>
              <a:t>Create Task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Folder under Task Sequences for Windows 10</a:t>
            </a:r>
          </a:p>
          <a:p>
            <a:r>
              <a:rPr lang="en-US" dirty="0"/>
              <a:t>Create Windows 10 Education x64 build 1803 (Nov 2018) Task Sequence</a:t>
            </a:r>
          </a:p>
          <a:p>
            <a:r>
              <a:rPr lang="en-US" dirty="0"/>
              <a:t>Input a unique Task sequence ID</a:t>
            </a:r>
          </a:p>
          <a:p>
            <a:r>
              <a:rPr lang="en-US" dirty="0"/>
              <a:t>Input a Task sequence name</a:t>
            </a:r>
          </a:p>
          <a:p>
            <a:r>
              <a:rPr lang="en-US" dirty="0"/>
              <a:t>Use the Standard Client Task Sequence</a:t>
            </a:r>
          </a:p>
          <a:p>
            <a:r>
              <a:rPr lang="en-US" dirty="0"/>
              <a:t>Select Windows 10 Education x64 1803 OS</a:t>
            </a:r>
          </a:p>
          <a:p>
            <a:r>
              <a:rPr lang="en-US" dirty="0"/>
              <a:t>Add OS Settings</a:t>
            </a:r>
          </a:p>
          <a:p>
            <a:r>
              <a:rPr lang="en-US" dirty="0"/>
              <a:t>Do not specify an Administrator password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76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Sequence</a:t>
            </a:r>
            <a:br>
              <a:rPr lang="en-US" dirty="0"/>
            </a:br>
            <a:r>
              <a:rPr lang="en-US" sz="2800" dirty="0"/>
              <a:t>Create Task Sequence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243" y="2308770"/>
            <a:ext cx="4411624" cy="3821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679" y="1711234"/>
            <a:ext cx="6051250" cy="5051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679" y="1711234"/>
            <a:ext cx="6051250" cy="5051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679" y="1711234"/>
            <a:ext cx="6051250" cy="50510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7679" y="1711234"/>
            <a:ext cx="6051250" cy="5051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7679" y="1711234"/>
            <a:ext cx="6051250" cy="50510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7679" y="1711234"/>
            <a:ext cx="6051250" cy="50510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7679" y="1711234"/>
            <a:ext cx="6051250" cy="50510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7679" y="1711234"/>
            <a:ext cx="6051250" cy="505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3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Sequence</a:t>
            </a:r>
            <a:br>
              <a:rPr lang="en-US" dirty="0"/>
            </a:br>
            <a:r>
              <a:rPr lang="en-US" sz="2800" dirty="0"/>
              <a:t>Adjust Power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43547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Adjust power plan to reduce deployment time</a:t>
            </a:r>
          </a:p>
          <a:p>
            <a:pPr lvl="1"/>
            <a:r>
              <a:rPr lang="en-US" sz="2000" dirty="0">
                <a:hlinkClick r:id="rId3"/>
              </a:rPr>
              <a:t>https://blogs.technet.microsoft.com/deploymentguys/2015/03/26/reducing-windows-deployment-time-using-power-management</a:t>
            </a:r>
            <a:endParaRPr lang="en-US" sz="2000" dirty="0"/>
          </a:p>
          <a:p>
            <a:r>
              <a:rPr lang="en-US" sz="2400" dirty="0"/>
              <a:t>PowerCfg.exe /s 8c5e7fda-e8bf-4a96-9a85-a6e23a8c635c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59" y="1585845"/>
            <a:ext cx="5554288" cy="500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15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Sequence</a:t>
            </a:r>
            <a:br>
              <a:rPr lang="en-US" dirty="0"/>
            </a:br>
            <a:r>
              <a:rPr lang="en-US" sz="2800" dirty="0"/>
              <a:t>Apply OS Updates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43547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Apply updates by selecting selection profile we set up earlier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742" y="1633971"/>
            <a:ext cx="5251815" cy="473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01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Build Lab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production build machine is HP </a:t>
            </a:r>
            <a:r>
              <a:rPr lang="en-US" dirty="0" err="1"/>
              <a:t>ZBook</a:t>
            </a:r>
            <a:r>
              <a:rPr lang="en-US" dirty="0"/>
              <a:t> Studio x360 G5, 36 GB Ram, 4 TB NVME HD, running Windows 10 1709.</a:t>
            </a:r>
          </a:p>
          <a:p>
            <a:r>
              <a:rPr lang="en-US" dirty="0"/>
              <a:t>This lab was built with Johan </a:t>
            </a:r>
            <a:r>
              <a:rPr lang="en-US" dirty="0" err="1"/>
              <a:t>Arwidmark’s</a:t>
            </a:r>
            <a:r>
              <a:rPr lang="en-US" dirty="0"/>
              <a:t> hydration kit available from his </a:t>
            </a:r>
            <a:r>
              <a:rPr lang="en-US" dirty="0">
                <a:hlinkClick r:id="rId2"/>
              </a:rPr>
              <a:t>web site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linkClick r:id="rId3"/>
              </a:rPr>
              <a:t>I changed </a:t>
            </a:r>
            <a:r>
              <a:rPr lang="en-US" dirty="0"/>
              <a:t>the IP range to not interfere with my home router. </a:t>
            </a:r>
          </a:p>
        </p:txBody>
      </p:sp>
    </p:spTree>
    <p:extLst>
      <p:ext uri="{BB962C8B-B14F-4D97-AF65-F5344CB8AC3E}">
        <p14:creationId xmlns:p14="http://schemas.microsoft.com/office/powerpoint/2010/main" val="22521935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Sequence</a:t>
            </a:r>
            <a:br>
              <a:rPr lang="en-US" dirty="0"/>
            </a:br>
            <a:r>
              <a:rPr lang="en-US" sz="2800" dirty="0"/>
              <a:t>Configure - Enable RDP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Application</a:t>
            </a:r>
          </a:p>
          <a:p>
            <a:r>
              <a:rPr lang="en-US" dirty="0"/>
              <a:t>Configure - Enable RDP</a:t>
            </a:r>
          </a:p>
          <a:p>
            <a:r>
              <a:rPr lang="en-US" dirty="0"/>
              <a:t>PowerShell Script</a:t>
            </a:r>
          </a:p>
          <a:p>
            <a:pPr lvl="1"/>
            <a:r>
              <a:rPr lang="en-US" sz="1800" dirty="0"/>
              <a:t>$rdp = Get-WmiObject -Class Win32_TerminalServiceSetting -Namespace root\CIMV2\TerminalServices -Authentication PacketPrivacy</a:t>
            </a:r>
          </a:p>
          <a:p>
            <a:pPr lvl="1"/>
            <a:r>
              <a:rPr lang="en-US" sz="1800" dirty="0"/>
              <a:t>$tmp_rdp = $rdp.SetAllowTSConnections(1,1) #first parameter rdp enable, second parameter firewall ports config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688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Sequence</a:t>
            </a:r>
            <a:br>
              <a:rPr lang="en-US" dirty="0"/>
            </a:br>
            <a:r>
              <a:rPr lang="en-US" sz="2800" dirty="0"/>
              <a:t>Cleanup Before Sysprep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43547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rid of all junk before </a:t>
            </a:r>
            <a:r>
              <a:rPr lang="en-US" dirty="0" err="1"/>
              <a:t>Sysprep</a:t>
            </a:r>
            <a:r>
              <a:rPr lang="en-US" dirty="0"/>
              <a:t> and Capture when creating a reference image in MDT</a:t>
            </a:r>
          </a:p>
          <a:p>
            <a:pPr lvl="1"/>
            <a:r>
              <a:rPr lang="en-US" sz="1800" dirty="0">
                <a:hlinkClick r:id="rId3"/>
              </a:rPr>
              <a:t>https://deploymentbunny.com/2014/06/05/nice-to-know-get-rid-of-all-junk-before-sysprep-and-capture-when-creating-a-reference-image-in-mdt/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32449"/>
            <a:ext cx="5462550" cy="492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733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61934"/>
          </a:xfrm>
        </p:spPr>
        <p:txBody>
          <a:bodyPr>
            <a:normAutofit/>
          </a:bodyPr>
          <a:lstStyle/>
          <a:p>
            <a:pPr algn="ctr"/>
            <a:r>
              <a:rPr lang="en-US" sz="16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253887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41228"/>
          </a:xfrm>
        </p:spPr>
        <p:txBody>
          <a:bodyPr>
            <a:normAutofit/>
          </a:bodyPr>
          <a:lstStyle/>
          <a:p>
            <a:pPr algn="ctr"/>
            <a:r>
              <a:rPr lang="en-US" sz="138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181523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211"/>
          </a:xfrm>
        </p:spPr>
        <p:txBody>
          <a:bodyPr>
            <a:normAutofit/>
          </a:bodyPr>
          <a:lstStyle/>
          <a:p>
            <a:r>
              <a:rPr lang="en-US" dirty="0"/>
              <a:t>Helpful Info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9821"/>
            <a:ext cx="10515600" cy="4663816"/>
          </a:xfrm>
        </p:spPr>
        <p:txBody>
          <a:bodyPr/>
          <a:lstStyle/>
          <a:p>
            <a:r>
              <a:rPr lang="en-US" dirty="0"/>
              <a:t>Deployment Research</a:t>
            </a:r>
          </a:p>
          <a:p>
            <a:pPr lvl="1"/>
            <a:r>
              <a:rPr lang="en-US" dirty="0"/>
              <a:t>Building a Windows 10 v1809 reference image using Microsoft Deployment Toolkit (MDT)</a:t>
            </a:r>
          </a:p>
          <a:p>
            <a:pPr lvl="2"/>
            <a:r>
              <a:rPr lang="en-US" dirty="0">
                <a:hlinkClick r:id="rId2"/>
              </a:rPr>
              <a:t>https://deploymentresearch.com/Research/Post/1676/Building-a-Windows-10-v1809-reference-image-using-Microsoft-Deployment-Toolkit-MDT</a:t>
            </a:r>
            <a:endParaRPr lang="en-US" dirty="0"/>
          </a:p>
          <a:p>
            <a:pPr lvl="1"/>
            <a:r>
              <a:rPr lang="en-US" dirty="0"/>
              <a:t>Building a Windows 10 v1709 reference image using MDT</a:t>
            </a:r>
          </a:p>
          <a:p>
            <a:pPr lvl="2"/>
            <a:r>
              <a:rPr lang="en-US" dirty="0">
                <a:hlinkClick r:id="rId3"/>
              </a:rPr>
              <a:t>https://deploymentresearch.com/Research/Post/654/Building-a-Windows-10-v1709-reference-image-using-MDT</a:t>
            </a:r>
            <a:endParaRPr lang="en-US" dirty="0"/>
          </a:p>
          <a:p>
            <a:pPr lvl="1"/>
            <a:r>
              <a:rPr lang="en-US" dirty="0"/>
              <a:t>Building the perfect Windows Server 2016 reference image</a:t>
            </a:r>
          </a:p>
          <a:p>
            <a:pPr lvl="2"/>
            <a:r>
              <a:rPr lang="en-US" dirty="0">
                <a:hlinkClick r:id="rId4"/>
              </a:rPr>
              <a:t>https://deploymentresearch.com/Research/Post/578/Building-the-perfect-Windows-Server-2016-reference-image</a:t>
            </a:r>
            <a:endParaRPr lang="en-US" dirty="0"/>
          </a:p>
          <a:p>
            <a:pPr lvl="1"/>
            <a:r>
              <a:rPr lang="en-US" dirty="0"/>
              <a:t>Back to Basics - Building a Windows 7 SP1 Reference Image using MDT 2013 Update 2</a:t>
            </a:r>
          </a:p>
          <a:p>
            <a:pPr lvl="2"/>
            <a:r>
              <a:rPr lang="en-US" dirty="0">
                <a:hlinkClick r:id="rId5"/>
              </a:rPr>
              <a:t>https://deploymentresearch.com/Research/Post/521/Back-to-Basics-Building-a-Windows-7-SP1-Reference-Image-using-MDT-2013-Update-2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250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D762-4D55-4D85-B455-717FAC67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48FE-EC2B-414C-9A62-4E08CF166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things started on the right foot.</a:t>
            </a:r>
          </a:p>
        </p:txBody>
      </p:sp>
    </p:spTree>
    <p:extLst>
      <p:ext uri="{BB962C8B-B14F-4D97-AF65-F5344CB8AC3E}">
        <p14:creationId xmlns:p14="http://schemas.microsoft.com/office/powerpoint/2010/main" val="25609058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651"/>
          </a:xfrm>
        </p:spPr>
        <p:txBody>
          <a:bodyPr/>
          <a:lstStyle/>
          <a:p>
            <a:r>
              <a:rPr lang="en-US" dirty="0"/>
              <a:t>Agenda – Section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7577"/>
            <a:ext cx="10342830" cy="4384490"/>
          </a:xfrm>
        </p:spPr>
        <p:txBody>
          <a:bodyPr>
            <a:normAutofit/>
          </a:bodyPr>
          <a:lstStyle/>
          <a:p>
            <a:r>
              <a:rPr lang="en-US" dirty="0"/>
              <a:t>Build, Capture, Automation</a:t>
            </a:r>
          </a:p>
          <a:p>
            <a:pPr lvl="1"/>
            <a:r>
              <a:rPr lang="en-US" dirty="0"/>
              <a:t>Build and Capture</a:t>
            </a:r>
          </a:p>
          <a:p>
            <a:pPr lvl="1"/>
            <a:r>
              <a:rPr lang="en-US" dirty="0"/>
              <a:t>Image Factory 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5567856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dirty="0"/>
              <a:t>Build and Capture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WinPE settings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236" y="2383203"/>
            <a:ext cx="5465857" cy="32390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67" y="1532788"/>
            <a:ext cx="6091856" cy="50695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067" y="1532788"/>
            <a:ext cx="6091856" cy="50695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067" y="1532788"/>
            <a:ext cx="6091856" cy="50695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067" y="1532788"/>
            <a:ext cx="6091856" cy="506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8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Capture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all changes are made update deployment share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794" y="2726711"/>
            <a:ext cx="7368863" cy="345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72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Capture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Hyper-V on build machine</a:t>
            </a:r>
          </a:p>
          <a:p>
            <a:r>
              <a:rPr lang="en-US" dirty="0"/>
              <a:t>2 Processors makes a big difference</a:t>
            </a:r>
          </a:p>
          <a:p>
            <a:r>
              <a:rPr lang="en-US" dirty="0"/>
              <a:t>Only need 4 GB of ram</a:t>
            </a:r>
          </a:p>
          <a:p>
            <a:r>
              <a:rPr lang="en-US" dirty="0"/>
              <a:t>Mount HECC Build Lab x64.iso from %</a:t>
            </a:r>
            <a:r>
              <a:rPr lang="en-US" dirty="0" err="1"/>
              <a:t>DeploymentShare</a:t>
            </a:r>
            <a:r>
              <a:rPr lang="en-US" dirty="0"/>
              <a:t>%\Boot\</a:t>
            </a:r>
          </a:p>
          <a:p>
            <a:r>
              <a:rPr lang="en-US" dirty="0"/>
              <a:t>Power on VM </a:t>
            </a:r>
          </a:p>
          <a:p>
            <a:r>
              <a:rPr lang="en-US" dirty="0"/>
              <a:t>Select you Task Sequence</a:t>
            </a:r>
          </a:p>
        </p:txBody>
      </p:sp>
    </p:spTree>
    <p:extLst>
      <p:ext uri="{BB962C8B-B14F-4D97-AF65-F5344CB8AC3E}">
        <p14:creationId xmlns:p14="http://schemas.microsoft.com/office/powerpoint/2010/main" val="1144277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A1331-D5AD-4DAE-891C-F54DE164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– Section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55367-8425-4E30-880D-A7440182D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8850"/>
            <a:ext cx="10515600" cy="4388113"/>
          </a:xfrm>
        </p:spPr>
        <p:txBody>
          <a:bodyPr>
            <a:normAutofit/>
          </a:bodyPr>
          <a:lstStyle/>
          <a:p>
            <a:r>
              <a:rPr lang="en-US" dirty="0"/>
              <a:t>The Setup</a:t>
            </a:r>
          </a:p>
          <a:p>
            <a:pPr lvl="1"/>
            <a:r>
              <a:rPr lang="en-US" dirty="0"/>
              <a:t>Installing MDT 8450</a:t>
            </a:r>
          </a:p>
          <a:p>
            <a:pPr lvl="1"/>
            <a:r>
              <a:rPr lang="en-US" dirty="0"/>
              <a:t>Installing ADK 1809</a:t>
            </a:r>
          </a:p>
          <a:p>
            <a:pPr lvl="1"/>
            <a:r>
              <a:rPr lang="en-US" dirty="0"/>
              <a:t>Installing ADK WinPE 1809</a:t>
            </a:r>
          </a:p>
          <a:p>
            <a:pPr lvl="1"/>
            <a:r>
              <a:rPr lang="en-US" dirty="0"/>
              <a:t>Creating Build Share in MDT</a:t>
            </a:r>
          </a:p>
          <a:p>
            <a:pPr lvl="1"/>
            <a:r>
              <a:rPr lang="en-US" dirty="0"/>
              <a:t>Configure and Customizing Build Share</a:t>
            </a:r>
          </a:p>
          <a:p>
            <a:pPr lvl="2"/>
            <a:r>
              <a:rPr lang="en-US" dirty="0"/>
              <a:t>Bootstrap.ini</a:t>
            </a:r>
          </a:p>
          <a:p>
            <a:pPr lvl="2"/>
            <a:r>
              <a:rPr lang="en-US" dirty="0"/>
              <a:t>CustomSettings.ini</a:t>
            </a:r>
          </a:p>
          <a:p>
            <a:r>
              <a:rPr lang="en-US" dirty="0"/>
              <a:t>It all starts with the Media</a:t>
            </a:r>
          </a:p>
          <a:p>
            <a:pPr lvl="1"/>
            <a:r>
              <a:rPr lang="en-US" dirty="0"/>
              <a:t>Updating media</a:t>
            </a:r>
          </a:p>
          <a:p>
            <a:pPr lvl="1"/>
            <a:r>
              <a:rPr lang="en-US" dirty="0" err="1"/>
              <a:t>OSDBuilder</a:t>
            </a:r>
            <a:endParaRPr lang="en-US" dirty="0"/>
          </a:p>
          <a:p>
            <a:r>
              <a:rPr lang="en-US" dirty="0"/>
              <a:t>Demo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62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Factory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way to Automate building all of your images</a:t>
            </a:r>
          </a:p>
          <a:p>
            <a:r>
              <a:rPr lang="en-US" dirty="0"/>
              <a:t>Can be found here</a:t>
            </a:r>
          </a:p>
          <a:p>
            <a:pPr lvl="1"/>
            <a:r>
              <a:rPr lang="en-US" sz="2000" dirty="0">
                <a:hlinkClick r:id="rId2"/>
              </a:rPr>
              <a:t>https://github.com/DeploymentBunny/IMF4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60270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95147"/>
          </a:xfrm>
        </p:spPr>
        <p:txBody>
          <a:bodyPr>
            <a:normAutofit/>
          </a:bodyPr>
          <a:lstStyle/>
          <a:p>
            <a:pPr algn="ctr"/>
            <a:r>
              <a:rPr lang="en-US" sz="16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90139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26471"/>
          </a:xfrm>
        </p:spPr>
        <p:txBody>
          <a:bodyPr>
            <a:normAutofit/>
          </a:bodyPr>
          <a:lstStyle/>
          <a:p>
            <a:pPr algn="ctr"/>
            <a:r>
              <a:rPr lang="en-US" sz="138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437956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D762-4D55-4D85-B455-717FAC67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48FE-EC2B-414C-9A62-4E08CF166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things started on the right foot.</a:t>
            </a:r>
          </a:p>
        </p:txBody>
      </p:sp>
    </p:spTree>
    <p:extLst>
      <p:ext uri="{BB962C8B-B14F-4D97-AF65-F5344CB8AC3E}">
        <p14:creationId xmlns:p14="http://schemas.microsoft.com/office/powerpoint/2010/main" val="25010435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651"/>
          </a:xfrm>
        </p:spPr>
        <p:txBody>
          <a:bodyPr/>
          <a:lstStyle/>
          <a:p>
            <a:r>
              <a:rPr lang="en-US" dirty="0"/>
              <a:t>Agenda – Section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0698"/>
            <a:ext cx="10342830" cy="4921369"/>
          </a:xfrm>
        </p:spPr>
        <p:txBody>
          <a:bodyPr>
            <a:normAutofit/>
          </a:bodyPr>
          <a:lstStyle/>
          <a:p>
            <a:r>
              <a:rPr lang="en-US" dirty="0"/>
              <a:t>Setup</a:t>
            </a:r>
          </a:p>
          <a:p>
            <a:pPr lvl="1"/>
            <a:r>
              <a:rPr lang="en-US" dirty="0"/>
              <a:t>Create Deployment Share </a:t>
            </a:r>
          </a:p>
          <a:p>
            <a:pPr lvl="1"/>
            <a:r>
              <a:rPr lang="en-US" dirty="0"/>
              <a:t>Customize Deployment Share </a:t>
            </a:r>
          </a:p>
          <a:p>
            <a:pPr lvl="1"/>
            <a:r>
              <a:rPr lang="en-US" dirty="0"/>
              <a:t>Import Custom WIM </a:t>
            </a:r>
          </a:p>
          <a:p>
            <a:pPr lvl="1"/>
            <a:r>
              <a:rPr lang="en-US" dirty="0"/>
              <a:t>WDS and PXE setup </a:t>
            </a:r>
          </a:p>
          <a:p>
            <a:pPr lvl="1"/>
            <a:r>
              <a:rPr lang="en-US" dirty="0"/>
              <a:t>Create Task Sequence 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8458718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Share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Deployment Share – HECC Deployment</a:t>
            </a:r>
          </a:p>
          <a:p>
            <a:r>
              <a:rPr lang="en-US" dirty="0"/>
              <a:t>Open Deployment Workbench</a:t>
            </a:r>
          </a:p>
          <a:p>
            <a:r>
              <a:rPr lang="en-US" dirty="0"/>
              <a:t>Right Click on Deployment Share and select New Deployment Share</a:t>
            </a:r>
          </a:p>
          <a:p>
            <a:pPr lvl="1"/>
            <a:r>
              <a:rPr lang="en-US" dirty="0"/>
              <a:t>Deployment Share name </a:t>
            </a:r>
            <a:r>
              <a:rPr lang="en-US" dirty="0" err="1"/>
              <a:t>HECCDeploy</a:t>
            </a:r>
            <a:r>
              <a:rPr lang="en-US" dirty="0"/>
              <a:t>$</a:t>
            </a:r>
          </a:p>
          <a:p>
            <a:pPr lvl="1"/>
            <a:r>
              <a:rPr lang="en-US" dirty="0"/>
              <a:t>Deployment Share Description HECC Deployment Share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342" y="4127847"/>
            <a:ext cx="4243302" cy="218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887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Share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Again focusing on Bootstrap.ini and CustomSettings.ini</a:t>
            </a:r>
          </a:p>
          <a:p>
            <a:r>
              <a:rPr lang="en-US" dirty="0"/>
              <a:t>Bootstrap.ini</a:t>
            </a:r>
          </a:p>
          <a:p>
            <a:pPr lvl="1"/>
            <a:r>
              <a:rPr lang="en-US" dirty="0"/>
              <a:t>For Demo I have share username and password in file.  You need to make the call in your environment.  Others will have access to this image</a:t>
            </a:r>
          </a:p>
          <a:p>
            <a:r>
              <a:rPr lang="en-US" dirty="0"/>
              <a:t>Different settings for Deployment.  Some the same.</a:t>
            </a:r>
          </a:p>
          <a:p>
            <a:pPr lvl="1"/>
            <a:r>
              <a:rPr lang="en-US" dirty="0"/>
              <a:t>We will highlight some special cases later.</a:t>
            </a:r>
          </a:p>
          <a:p>
            <a:pPr lvl="1"/>
            <a:r>
              <a:rPr lang="en-US" dirty="0"/>
              <a:t>I put a copy of both files in class files.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18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WIM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49644" cy="4351338"/>
          </a:xfrm>
        </p:spPr>
        <p:txBody>
          <a:bodyPr/>
          <a:lstStyle/>
          <a:p>
            <a:r>
              <a:rPr lang="en-US" dirty="0"/>
              <a:t>You should have Golden Image WIM file created with process from last class</a:t>
            </a:r>
          </a:p>
          <a:p>
            <a:r>
              <a:rPr lang="en-US" dirty="0"/>
              <a:t>Also have Windows 10 1803 ISO mounted</a:t>
            </a:r>
          </a:p>
          <a:p>
            <a:r>
              <a:rPr lang="en-US" dirty="0"/>
              <a:t>Make folders for Each OS in Operating Systems fold in Workbench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525" y="1532577"/>
            <a:ext cx="6137608" cy="5058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559" y="1535648"/>
            <a:ext cx="6055541" cy="5051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525" y="1501416"/>
            <a:ext cx="6137608" cy="5120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7844" y="1498344"/>
            <a:ext cx="6144971" cy="51264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832" y="1499169"/>
            <a:ext cx="6142995" cy="51248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7844" y="1498344"/>
            <a:ext cx="6144971" cy="51264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5764" y="1501416"/>
            <a:ext cx="6129130" cy="51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3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WIM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9815" y="2377669"/>
            <a:ext cx="6242845" cy="27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339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WDS and PXE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WDS and PXE are used to Deploy the image</a:t>
            </a:r>
          </a:p>
          <a:p>
            <a:r>
              <a:rPr lang="en-US" dirty="0"/>
              <a:t>You need the Windows Deployment Services installed on your MDT Server</a:t>
            </a:r>
          </a:p>
          <a:p>
            <a:r>
              <a:rPr lang="en-US" dirty="0"/>
              <a:t>Only change I make to default install is on TFTP tab of WDS.</a:t>
            </a:r>
          </a:p>
          <a:p>
            <a:r>
              <a:rPr lang="en-US" dirty="0"/>
              <a:t>I increase Maximum Block Size to 16384</a:t>
            </a:r>
          </a:p>
          <a:p>
            <a:r>
              <a:rPr lang="en-US" dirty="0"/>
              <a:t>You will also import HECC_Deployment_x64.wim to be PXE image</a:t>
            </a:r>
          </a:p>
        </p:txBody>
      </p:sp>
    </p:spTree>
    <p:extLst>
      <p:ext uri="{BB962C8B-B14F-4D97-AF65-F5344CB8AC3E}">
        <p14:creationId xmlns:p14="http://schemas.microsoft.com/office/powerpoint/2010/main" val="4125616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651"/>
          </a:xfrm>
        </p:spPr>
        <p:txBody>
          <a:bodyPr/>
          <a:lstStyle/>
          <a:p>
            <a:r>
              <a:rPr lang="en-US" dirty="0"/>
              <a:t>Agenda – Section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8899"/>
            <a:ext cx="10515600" cy="4686269"/>
          </a:xfrm>
        </p:spPr>
        <p:txBody>
          <a:bodyPr numCol="2">
            <a:normAutofit/>
          </a:bodyPr>
          <a:lstStyle/>
          <a:p>
            <a:pPr marL="457200" indent="0">
              <a:lnSpc>
                <a:spcPct val="100000"/>
              </a:lnSpc>
              <a:buNone/>
            </a:pPr>
            <a:r>
              <a:rPr lang="en-US" dirty="0"/>
              <a:t>Customize</a:t>
            </a:r>
          </a:p>
          <a:p>
            <a:pPr marL="1005750" lvl="1">
              <a:lnSpc>
                <a:spcPct val="100000"/>
              </a:lnSpc>
            </a:pPr>
            <a:r>
              <a:rPr lang="en-US" dirty="0"/>
              <a:t>Add Applications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Office 2016</a:t>
            </a:r>
          </a:p>
          <a:p>
            <a:pPr marL="1768950" lvl="3">
              <a:lnSpc>
                <a:spcPct val="100000"/>
              </a:lnSpc>
            </a:pPr>
            <a:r>
              <a:rPr lang="en-US" dirty="0"/>
              <a:t>Script to Update Office 2016</a:t>
            </a:r>
          </a:p>
          <a:p>
            <a:pPr marL="2226150" lvl="4">
              <a:lnSpc>
                <a:spcPct val="100000"/>
              </a:lnSpc>
            </a:pPr>
            <a:r>
              <a:rPr lang="en-US" dirty="0" err="1"/>
              <a:t>OSDUpdate</a:t>
            </a:r>
            <a:r>
              <a:rPr lang="en-US" dirty="0"/>
              <a:t> (PowerShell Modal)</a:t>
            </a:r>
          </a:p>
          <a:p>
            <a:pPr marL="2226150" lvl="4">
              <a:lnSpc>
                <a:spcPct val="100000"/>
              </a:lnSpc>
            </a:pPr>
            <a:r>
              <a:rPr lang="en-US" dirty="0"/>
              <a:t>Update-Office (PowerShell Script)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Office 365 Pro Plus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Visual C++ run times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Other Apps</a:t>
            </a:r>
          </a:p>
          <a:p>
            <a:pPr marL="1005750" lvl="1">
              <a:lnSpc>
                <a:spcPct val="100000"/>
              </a:lnSpc>
            </a:pPr>
            <a:r>
              <a:rPr lang="en-US" dirty="0"/>
              <a:t>Import OS to MDT</a:t>
            </a:r>
          </a:p>
          <a:p>
            <a:pPr marL="1005750" lvl="1">
              <a:lnSpc>
                <a:spcPct val="100000"/>
              </a:lnSpc>
            </a:pPr>
            <a:r>
              <a:rPr lang="en-US" dirty="0"/>
              <a:t>Customizing/Tweaking OS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Background Changes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Lock Screen Changes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Start Menu Layout</a:t>
            </a:r>
          </a:p>
          <a:p>
            <a:pPr marL="1311750" lvl="2">
              <a:lnSpc>
                <a:spcPct val="100000"/>
              </a:lnSpc>
            </a:pPr>
            <a:r>
              <a:rPr lang="en-US" dirty="0"/>
              <a:t>Remove Built-in Apps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Task Sequence</a:t>
            </a:r>
          </a:p>
          <a:p>
            <a:pPr lvl="2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Create Task Sequence</a:t>
            </a:r>
          </a:p>
          <a:p>
            <a:pPr lvl="3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Adjust Power plan</a:t>
            </a:r>
          </a:p>
          <a:p>
            <a:pPr lvl="3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Disable/Enable Windows Store Update Scripts</a:t>
            </a:r>
          </a:p>
          <a:p>
            <a:pPr lvl="3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Enable RDP</a:t>
            </a:r>
          </a:p>
          <a:p>
            <a:pPr lvl="3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Clear WSUS Script</a:t>
            </a:r>
          </a:p>
          <a:p>
            <a:pPr lvl="3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Cleanup Image Script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Demo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/>
              <a:t>Helpful Info</a:t>
            </a:r>
          </a:p>
        </p:txBody>
      </p:sp>
    </p:spTree>
    <p:extLst>
      <p:ext uri="{BB962C8B-B14F-4D97-AF65-F5344CB8AC3E}">
        <p14:creationId xmlns:p14="http://schemas.microsoft.com/office/powerpoint/2010/main" val="15316899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</p:spPr>
        <p:txBody>
          <a:bodyPr/>
          <a:lstStyle/>
          <a:p>
            <a:r>
              <a:rPr lang="en-US" dirty="0"/>
              <a:t>Create Task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61322" cy="4351338"/>
          </a:xfrm>
        </p:spPr>
        <p:txBody>
          <a:bodyPr/>
          <a:lstStyle/>
          <a:p>
            <a:r>
              <a:rPr lang="en-US" dirty="0"/>
              <a:t>Create folder for major OS’s</a:t>
            </a:r>
          </a:p>
          <a:p>
            <a:pPr lvl="1"/>
            <a:r>
              <a:rPr lang="en-US" dirty="0"/>
              <a:t>Win 10</a:t>
            </a:r>
          </a:p>
          <a:p>
            <a:pPr lvl="1"/>
            <a:r>
              <a:rPr lang="en-US" dirty="0"/>
              <a:t>Win 7</a:t>
            </a:r>
          </a:p>
          <a:p>
            <a:pPr lvl="1"/>
            <a:r>
              <a:rPr lang="en-US" dirty="0"/>
              <a:t>Win 2016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52" y="1555520"/>
            <a:ext cx="6185390" cy="5160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352" y="1555520"/>
            <a:ext cx="6185390" cy="5160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352" y="1555519"/>
            <a:ext cx="6185391" cy="5160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351" y="1555518"/>
            <a:ext cx="6185393" cy="5160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2349" y="1559789"/>
            <a:ext cx="6185396" cy="5151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2348" y="1555516"/>
            <a:ext cx="6185399" cy="51601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5373" y="1542357"/>
            <a:ext cx="6239349" cy="51865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3865" y="1510353"/>
            <a:ext cx="6302364" cy="52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7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61934"/>
          </a:xfrm>
        </p:spPr>
        <p:txBody>
          <a:bodyPr>
            <a:normAutofit/>
          </a:bodyPr>
          <a:lstStyle/>
          <a:p>
            <a:pPr algn="ctr"/>
            <a:r>
              <a:rPr lang="en-US" sz="16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250750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D762-4D55-4D85-B455-717FAC67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48FE-EC2B-414C-9A62-4E08CF166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things started on the right foot.</a:t>
            </a:r>
          </a:p>
        </p:txBody>
      </p:sp>
    </p:spTree>
    <p:extLst>
      <p:ext uri="{BB962C8B-B14F-4D97-AF65-F5344CB8AC3E}">
        <p14:creationId xmlns:p14="http://schemas.microsoft.com/office/powerpoint/2010/main" val="22004253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651"/>
          </a:xfrm>
        </p:spPr>
        <p:txBody>
          <a:bodyPr/>
          <a:lstStyle/>
          <a:p>
            <a:r>
              <a:rPr lang="en-US" dirty="0"/>
              <a:t>Agenda – Section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0698"/>
            <a:ext cx="10342830" cy="4921369"/>
          </a:xfrm>
        </p:spPr>
        <p:txBody>
          <a:bodyPr>
            <a:normAutofit/>
          </a:bodyPr>
          <a:lstStyle/>
          <a:p>
            <a:r>
              <a:rPr lang="en-US" dirty="0"/>
              <a:t>Drivers and BIOS</a:t>
            </a:r>
          </a:p>
          <a:p>
            <a:pPr lvl="1"/>
            <a:r>
              <a:rPr lang="en-US" dirty="0"/>
              <a:t>Modern Driver Implementation </a:t>
            </a:r>
          </a:p>
          <a:p>
            <a:pPr lvl="1"/>
            <a:r>
              <a:rPr lang="en-US" dirty="0"/>
              <a:t>Model Alias </a:t>
            </a:r>
          </a:p>
          <a:p>
            <a:pPr lvl="1"/>
            <a:r>
              <a:rPr lang="en-US" dirty="0"/>
              <a:t>Driver Automation Tool</a:t>
            </a:r>
          </a:p>
          <a:p>
            <a:pPr lvl="1"/>
            <a:r>
              <a:rPr lang="en-US" dirty="0"/>
              <a:t>BIOS upgrade during deployment</a:t>
            </a:r>
          </a:p>
          <a:p>
            <a:pPr lvl="1"/>
            <a:r>
              <a:rPr lang="en-US" dirty="0"/>
              <a:t>Task Sequence adjustments for drivers and BIOS update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2794854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Driver Implementation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57246" cy="4351338"/>
          </a:xfrm>
        </p:spPr>
        <p:txBody>
          <a:bodyPr/>
          <a:lstStyle/>
          <a:p>
            <a:r>
              <a:rPr lang="en-US" dirty="0"/>
              <a:t>Only install Drivers for the Machine and OS you are deploying to</a:t>
            </a:r>
          </a:p>
          <a:p>
            <a:r>
              <a:rPr lang="en-US" dirty="0"/>
              <a:t>Organized Drivers to make updating them less of a pain</a:t>
            </a:r>
          </a:p>
          <a:p>
            <a:r>
              <a:rPr lang="en-US" dirty="0"/>
              <a:t>Does require Model Alias Script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445" y="1496432"/>
            <a:ext cx="3573571" cy="493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664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Alias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VB Script (AliasUserExit.vbs) to help with Modern Driver Implementation and other functions</a:t>
            </a:r>
          </a:p>
          <a:p>
            <a:r>
              <a:rPr lang="en-US" dirty="0"/>
              <a:t>Sits in %</a:t>
            </a:r>
            <a:r>
              <a:rPr lang="en-US" dirty="0" err="1"/>
              <a:t>DeploymentRoot</a:t>
            </a:r>
            <a:r>
              <a:rPr lang="en-US" dirty="0"/>
              <a:t>%\Scripts folder</a:t>
            </a:r>
          </a:p>
          <a:p>
            <a:r>
              <a:rPr lang="en-US" dirty="0"/>
              <a:t>Basically creates MDT custom variables about the deployment target machine</a:t>
            </a:r>
          </a:p>
          <a:p>
            <a:r>
              <a:rPr lang="en-US" dirty="0"/>
              <a:t>Written Originally by Mikael Nystrom</a:t>
            </a:r>
          </a:p>
          <a:p>
            <a:pPr lvl="1"/>
            <a:r>
              <a:rPr lang="en-US" sz="1600" dirty="0">
                <a:hlinkClick r:id="rId2"/>
              </a:rPr>
              <a:t>https://deploymentbunny.com/2012/05/01/modelalias-user-exit-for-microsoft-deployment-toolkit-20102012/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988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Task Sequence Adjustment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create 2 Set Task Sequence Variable Tasks under Preinstall before the Inject Drivers TS</a:t>
            </a:r>
          </a:p>
          <a:p>
            <a:pPr lvl="1"/>
            <a:r>
              <a:rPr lang="en-US" dirty="0"/>
              <a:t>Task 1</a:t>
            </a:r>
          </a:p>
          <a:p>
            <a:pPr lvl="2"/>
            <a:r>
              <a:rPr lang="en-US" dirty="0"/>
              <a:t>Name - DriverGroup001</a:t>
            </a:r>
          </a:p>
          <a:p>
            <a:pPr lvl="2"/>
            <a:r>
              <a:rPr lang="en-US" dirty="0"/>
              <a:t>Task Sequence Variable - DriverGroup001</a:t>
            </a:r>
          </a:p>
          <a:p>
            <a:pPr lvl="2"/>
            <a:r>
              <a:rPr lang="en-US" dirty="0"/>
              <a:t>Value - </a:t>
            </a:r>
            <a:r>
              <a:rPr lang="pt-BR" dirty="0"/>
              <a:t>Windows 10 x64\%MakeAlias%\%ModelAlias%</a:t>
            </a:r>
            <a:endParaRPr lang="en-US" dirty="0"/>
          </a:p>
          <a:p>
            <a:pPr lvl="1"/>
            <a:r>
              <a:rPr lang="en-US" dirty="0"/>
              <a:t>Task 2</a:t>
            </a:r>
          </a:p>
          <a:p>
            <a:pPr lvl="2"/>
            <a:r>
              <a:rPr lang="en-US" dirty="0"/>
              <a:t>Name - DriverGroup002</a:t>
            </a:r>
          </a:p>
          <a:p>
            <a:pPr lvl="2"/>
            <a:r>
              <a:rPr lang="en-US" dirty="0"/>
              <a:t>Task Sequence Variable - DriverGroup002</a:t>
            </a:r>
          </a:p>
          <a:p>
            <a:pPr lvl="2"/>
            <a:r>
              <a:rPr lang="en-US" dirty="0"/>
              <a:t>Value - </a:t>
            </a:r>
            <a:r>
              <a:rPr lang="pt-BR" dirty="0"/>
              <a:t>Windows 10 x64\Generic</a:t>
            </a:r>
          </a:p>
          <a:p>
            <a:r>
              <a:rPr lang="pt-BR" dirty="0"/>
              <a:t>Set Inject Drivers to Nothing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562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4981"/>
            <a:ext cx="10515600" cy="1325563"/>
          </a:xfrm>
        </p:spPr>
        <p:txBody>
          <a:bodyPr/>
          <a:lstStyle/>
          <a:p>
            <a:r>
              <a:rPr lang="en-US" dirty="0"/>
              <a:t>Driver Task Sequence Adjustment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9238" y="1731963"/>
            <a:ext cx="4503998" cy="4059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427" y="1293060"/>
            <a:ext cx="6105147" cy="5502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427" y="1293060"/>
            <a:ext cx="6105147" cy="55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4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Automation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 by Maurice Daly - @</a:t>
            </a:r>
            <a:r>
              <a:rPr lang="en-US" dirty="0" err="1"/>
              <a:t>modaly_it</a:t>
            </a:r>
            <a:endParaRPr lang="en-US" dirty="0"/>
          </a:p>
          <a:p>
            <a:r>
              <a:rPr lang="en-US" dirty="0"/>
              <a:t>Can be found at</a:t>
            </a:r>
          </a:p>
          <a:p>
            <a:pPr lvl="1"/>
            <a:r>
              <a:rPr lang="en-US" dirty="0"/>
              <a:t> </a:t>
            </a:r>
            <a:r>
              <a:rPr lang="en-US" sz="2000" dirty="0">
                <a:hlinkClick r:id="rId2"/>
              </a:rPr>
              <a:t>http://www.scconfigmgr.com/2018/08/28/driver-automation-tool-6-1-0-released/</a:t>
            </a:r>
            <a:endParaRPr lang="en-US" sz="2000" dirty="0"/>
          </a:p>
          <a:p>
            <a:r>
              <a:rPr lang="en-US" dirty="0"/>
              <a:t>GUI Based</a:t>
            </a:r>
          </a:p>
          <a:p>
            <a:r>
              <a:rPr lang="en-US" dirty="0"/>
              <a:t>Works with MDT and SCCM</a:t>
            </a:r>
          </a:p>
          <a:p>
            <a:r>
              <a:rPr lang="en-US" dirty="0"/>
              <a:t>Works with</a:t>
            </a:r>
          </a:p>
          <a:p>
            <a:pPr lvl="1"/>
            <a:r>
              <a:rPr lang="en-US" dirty="0"/>
              <a:t>Dell</a:t>
            </a:r>
          </a:p>
          <a:p>
            <a:pPr lvl="1"/>
            <a:r>
              <a:rPr lang="en-US" dirty="0"/>
              <a:t>HP</a:t>
            </a:r>
          </a:p>
          <a:p>
            <a:pPr lvl="1"/>
            <a:r>
              <a:rPr lang="en-US" dirty="0"/>
              <a:t>Lenovo</a:t>
            </a:r>
          </a:p>
          <a:p>
            <a:pPr lvl="1"/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4091746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BIOS upgrade during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script to install BIOS updates for HP and Dell machines</a:t>
            </a:r>
          </a:p>
          <a:p>
            <a:r>
              <a:rPr lang="en-US" dirty="0"/>
              <a:t>Idea taken from this post by Mikael Nystrom</a:t>
            </a:r>
          </a:p>
          <a:p>
            <a:pPr lvl="1"/>
            <a:r>
              <a:rPr lang="en-US" sz="1600" dirty="0">
                <a:hlinkClick r:id="rId2"/>
              </a:rPr>
              <a:t>https://deploymentbunny.com/2016/07/20/osd-bios-upgrade-during-os-deployment-in-mdtconfigmgr-v3/</a:t>
            </a:r>
            <a:endParaRPr lang="en-US" sz="1600" dirty="0"/>
          </a:p>
          <a:p>
            <a:r>
              <a:rPr lang="en-US" dirty="0"/>
              <a:t>I have tweaked it to make it work for me</a:t>
            </a:r>
          </a:p>
          <a:p>
            <a:r>
              <a:rPr lang="en-US" dirty="0"/>
              <a:t>Also depend on Model Alias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6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651"/>
          </a:xfrm>
        </p:spPr>
        <p:txBody>
          <a:bodyPr/>
          <a:lstStyle/>
          <a:p>
            <a:r>
              <a:rPr lang="en-US" dirty="0"/>
              <a:t>Agenda – Section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3289"/>
            <a:ext cx="10342830" cy="4508778"/>
          </a:xfrm>
        </p:spPr>
        <p:txBody>
          <a:bodyPr>
            <a:normAutofit/>
          </a:bodyPr>
          <a:lstStyle/>
          <a:p>
            <a:r>
              <a:rPr lang="en-US" dirty="0"/>
              <a:t>Build, Capture, Automation</a:t>
            </a:r>
          </a:p>
          <a:p>
            <a:pPr lvl="1"/>
            <a:r>
              <a:rPr lang="en-US" dirty="0"/>
              <a:t>Build and Capture</a:t>
            </a:r>
          </a:p>
          <a:p>
            <a:pPr lvl="1"/>
            <a:r>
              <a:rPr lang="en-US" dirty="0"/>
              <a:t>Image Factory 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Questions</a:t>
            </a:r>
          </a:p>
          <a:p>
            <a:pPr lvl="1"/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6260716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BIOS upgrade Task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Application Install - BIOS Upgrade</a:t>
            </a:r>
          </a:p>
          <a:p>
            <a:r>
              <a:rPr lang="en-US" dirty="0"/>
              <a:t>In the State Restore Section</a:t>
            </a:r>
          </a:p>
          <a:p>
            <a:pPr lvl="1"/>
            <a:r>
              <a:rPr lang="en-US" dirty="0"/>
              <a:t>Create new Group called BISO Upgrade</a:t>
            </a:r>
          </a:p>
          <a:p>
            <a:pPr lvl="1"/>
            <a:r>
              <a:rPr lang="en-US" dirty="0"/>
              <a:t>Add TS to run Application Install – BIOS Upgrade</a:t>
            </a:r>
          </a:p>
          <a:p>
            <a:pPr lvl="1"/>
            <a:r>
              <a:rPr lang="en-US" dirty="0"/>
              <a:t>Add Restart Computer TS</a:t>
            </a:r>
          </a:p>
          <a:p>
            <a:pPr lvl="2"/>
            <a:r>
              <a:rPr lang="en-US" dirty="0"/>
              <a:t>Add TS variable check </a:t>
            </a:r>
            <a:r>
              <a:rPr lang="en-US" dirty="0" err="1"/>
              <a:t>NeedReboot</a:t>
            </a:r>
            <a:r>
              <a:rPr lang="en-US" dirty="0"/>
              <a:t> equals YES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9382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61934"/>
          </a:xfrm>
        </p:spPr>
        <p:txBody>
          <a:bodyPr>
            <a:normAutofit/>
          </a:bodyPr>
          <a:lstStyle/>
          <a:p>
            <a:pPr algn="ctr"/>
            <a:r>
              <a:rPr lang="en-US" sz="16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080048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D762-4D55-4D85-B455-717FAC67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48FE-EC2B-414C-9A62-4E08CF166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things started on the right foot.</a:t>
            </a:r>
          </a:p>
        </p:txBody>
      </p:sp>
    </p:spTree>
    <p:extLst>
      <p:ext uri="{BB962C8B-B14F-4D97-AF65-F5344CB8AC3E}">
        <p14:creationId xmlns:p14="http://schemas.microsoft.com/office/powerpoint/2010/main" val="14337730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651"/>
          </a:xfrm>
        </p:spPr>
        <p:txBody>
          <a:bodyPr/>
          <a:lstStyle/>
          <a:p>
            <a:r>
              <a:rPr lang="en-US" dirty="0"/>
              <a:t>Agenda – Section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9709" y="1364776"/>
            <a:ext cx="5176981" cy="4921369"/>
          </a:xfrm>
        </p:spPr>
        <p:txBody>
          <a:bodyPr>
            <a:normAutofit/>
          </a:bodyPr>
          <a:lstStyle/>
          <a:p>
            <a:r>
              <a:rPr lang="en-US" dirty="0"/>
              <a:t>Bringing it all home</a:t>
            </a:r>
          </a:p>
          <a:p>
            <a:pPr lvl="1"/>
            <a:r>
              <a:rPr lang="en-US" dirty="0"/>
              <a:t>Old Computer Name </a:t>
            </a:r>
          </a:p>
          <a:p>
            <a:pPr lvl="1"/>
            <a:r>
              <a:rPr lang="en-US" dirty="0"/>
              <a:t>Final Task Sequence Adjustment </a:t>
            </a:r>
          </a:p>
          <a:p>
            <a:pPr lvl="2"/>
            <a:r>
              <a:rPr lang="en-US" dirty="0"/>
              <a:t>Local Admin changes </a:t>
            </a:r>
          </a:p>
          <a:p>
            <a:pPr lvl="2"/>
            <a:r>
              <a:rPr lang="en-US" dirty="0"/>
              <a:t>Local accounts </a:t>
            </a:r>
          </a:p>
          <a:p>
            <a:pPr lvl="2"/>
            <a:r>
              <a:rPr lang="en-US" dirty="0"/>
              <a:t>Activate Office </a:t>
            </a:r>
          </a:p>
          <a:p>
            <a:pPr lvl="2"/>
            <a:r>
              <a:rPr lang="en-US" dirty="0"/>
              <a:t>OEM Customization</a:t>
            </a:r>
          </a:p>
          <a:p>
            <a:pPr lvl="2"/>
            <a:r>
              <a:rPr lang="en-US" dirty="0"/>
              <a:t>Generate Windows Experience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9891" y="1364776"/>
            <a:ext cx="5176981" cy="4921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Bringing it all home…</a:t>
            </a:r>
          </a:p>
          <a:p>
            <a:pPr lvl="1"/>
            <a:r>
              <a:rPr lang="en-US" dirty="0"/>
              <a:t>Logging</a:t>
            </a:r>
          </a:p>
          <a:p>
            <a:pPr lvl="1"/>
            <a:r>
              <a:rPr lang="en-US" dirty="0"/>
              <a:t>Website status page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554681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PC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possible by UserExit.vbs script in %</a:t>
            </a:r>
            <a:r>
              <a:rPr lang="en-US" dirty="0" err="1"/>
              <a:t>DeploymentRoot</a:t>
            </a:r>
            <a:r>
              <a:rPr lang="en-US" dirty="0"/>
              <a:t>\Scripts folder</a:t>
            </a:r>
          </a:p>
          <a:p>
            <a:r>
              <a:rPr lang="en-US" dirty="0"/>
              <a:t>Must have setting in Control.ini to support</a:t>
            </a:r>
          </a:p>
          <a:p>
            <a:pPr lvl="1"/>
            <a:r>
              <a:rPr lang="en-US" dirty="0" err="1"/>
              <a:t>OSDComputername</a:t>
            </a:r>
            <a:r>
              <a:rPr lang="en-US" dirty="0"/>
              <a:t>=#</a:t>
            </a:r>
            <a:r>
              <a:rPr lang="en-US" dirty="0" err="1"/>
              <a:t>GetOfflineComputername</a:t>
            </a:r>
            <a:r>
              <a:rPr lang="en-US" dirty="0"/>
              <a:t>()#</a:t>
            </a:r>
          </a:p>
          <a:p>
            <a:r>
              <a:rPr lang="en-US" dirty="0"/>
              <a:t>Pulls old computer name during imaging process</a:t>
            </a:r>
          </a:p>
          <a:p>
            <a:r>
              <a:rPr lang="en-US" dirty="0"/>
              <a:t>If there was no name, throws a non-fatal error</a:t>
            </a:r>
          </a:p>
        </p:txBody>
      </p:sp>
    </p:spTree>
    <p:extLst>
      <p:ext uri="{BB962C8B-B14F-4D97-AF65-F5344CB8AC3E}">
        <p14:creationId xmlns:p14="http://schemas.microsoft.com/office/powerpoint/2010/main" val="733096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Adjustments</a:t>
            </a:r>
            <a:br>
              <a:rPr lang="en-US" dirty="0"/>
            </a:br>
            <a:r>
              <a:rPr lang="en-US" sz="2800" dirty="0"/>
              <a:t>Local Admin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admin account on all PC’s using following commands</a:t>
            </a:r>
          </a:p>
          <a:p>
            <a:r>
              <a:rPr lang="en-US" dirty="0"/>
              <a:t>cmd.exe /c net user /add Admin Local!! &amp;&amp; cmd.exe /c net </a:t>
            </a:r>
            <a:r>
              <a:rPr lang="en-US" dirty="0" err="1"/>
              <a:t>localgroup</a:t>
            </a:r>
            <a:r>
              <a:rPr lang="en-US" dirty="0"/>
              <a:t> administrators Admin /add</a:t>
            </a:r>
          </a:p>
          <a:p>
            <a:r>
              <a:rPr lang="en-US" dirty="0"/>
              <a:t>cmd.exe /c wmic </a:t>
            </a:r>
            <a:r>
              <a:rPr lang="en-US" dirty="0" err="1"/>
              <a:t>useraccount</a:t>
            </a:r>
            <a:r>
              <a:rPr lang="en-US" dirty="0"/>
              <a:t> where "Name='Admin'" SET </a:t>
            </a:r>
            <a:r>
              <a:rPr lang="en-US" dirty="0" err="1"/>
              <a:t>PasswordChangeable</a:t>
            </a:r>
            <a:r>
              <a:rPr lang="en-US" dirty="0"/>
              <a:t>=False</a:t>
            </a:r>
          </a:p>
        </p:txBody>
      </p:sp>
    </p:spTree>
    <p:extLst>
      <p:ext uri="{BB962C8B-B14F-4D97-AF65-F5344CB8AC3E}">
        <p14:creationId xmlns:p14="http://schemas.microsoft.com/office/powerpoint/2010/main" val="29414812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Adjustments</a:t>
            </a:r>
            <a:br>
              <a:rPr lang="en-US" dirty="0"/>
            </a:br>
            <a:r>
              <a:rPr lang="en-US" sz="2800" dirty="0"/>
              <a:t>Local Admin Changes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723AA-54C8-4899-8A90-803CA6787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374" y="1707435"/>
            <a:ext cx="5412604" cy="48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559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Adjustments</a:t>
            </a:r>
            <a:br>
              <a:rPr lang="en-US" dirty="0"/>
            </a:br>
            <a:r>
              <a:rPr lang="en-US" sz="2800" dirty="0"/>
              <a:t>Local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Disable Administrator Account</a:t>
            </a:r>
          </a:p>
          <a:p>
            <a:pPr lvl="1"/>
            <a:r>
              <a:rPr lang="en-US" dirty="0"/>
              <a:t>cmd.exe /c net user administrator /</a:t>
            </a:r>
            <a:r>
              <a:rPr lang="en-US" dirty="0" err="1"/>
              <a:t>active:no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5012C-119E-4926-9192-8502641F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916" y="2887272"/>
            <a:ext cx="6924025" cy="368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266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Adjustments</a:t>
            </a:r>
            <a:br>
              <a:rPr lang="en-US" dirty="0"/>
            </a:br>
            <a:r>
              <a:rPr lang="en-US" sz="2800" dirty="0"/>
              <a:t>Activate Office 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8492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Adjustments</a:t>
            </a:r>
            <a:br>
              <a:rPr lang="en-US" dirty="0"/>
            </a:br>
            <a:r>
              <a:rPr lang="en-US" sz="2800" dirty="0"/>
              <a:t>OEM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1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651"/>
          </a:xfrm>
        </p:spPr>
        <p:txBody>
          <a:bodyPr/>
          <a:lstStyle/>
          <a:p>
            <a:r>
              <a:rPr lang="en-US" dirty="0"/>
              <a:t>Agenda – Section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3188"/>
            <a:ext cx="10342830" cy="4428879"/>
          </a:xfrm>
        </p:spPr>
        <p:txBody>
          <a:bodyPr>
            <a:normAutofit/>
          </a:bodyPr>
          <a:lstStyle/>
          <a:p>
            <a:r>
              <a:rPr lang="en-US" dirty="0"/>
              <a:t>Setup</a:t>
            </a:r>
          </a:p>
          <a:p>
            <a:pPr lvl="1"/>
            <a:r>
              <a:rPr lang="en-US" dirty="0"/>
              <a:t>Create Deployment Share </a:t>
            </a:r>
          </a:p>
          <a:p>
            <a:pPr lvl="1"/>
            <a:r>
              <a:rPr lang="en-US" dirty="0"/>
              <a:t>Customize Deployment Share </a:t>
            </a:r>
          </a:p>
          <a:p>
            <a:pPr lvl="1"/>
            <a:r>
              <a:rPr lang="en-US" dirty="0"/>
              <a:t>Import Custom WIM </a:t>
            </a:r>
          </a:p>
          <a:p>
            <a:pPr lvl="1"/>
            <a:r>
              <a:rPr lang="en-US" dirty="0"/>
              <a:t>WDS and PXE setup </a:t>
            </a:r>
          </a:p>
          <a:p>
            <a:pPr lvl="1"/>
            <a:r>
              <a:rPr lang="en-US" dirty="0"/>
              <a:t>Create Task Sequence 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2413071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Adjustments</a:t>
            </a:r>
            <a:br>
              <a:rPr lang="en-US" dirty="0"/>
            </a:br>
            <a:r>
              <a:rPr lang="en-US" sz="2800" dirty="0"/>
              <a:t>Generate Windows Experience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of off following blog post</a:t>
            </a:r>
          </a:p>
          <a:p>
            <a:pPr lvl="1"/>
            <a:r>
              <a:rPr lang="en-US" sz="1800" dirty="0">
                <a:hlinkClick r:id="rId2"/>
              </a:rPr>
              <a:t>https://deploymentresearch.com/Research/Post/624/Why-adding-WinSAT-formal-to-your-task-sequence-can-be-a-shiny-thing-to-do</a:t>
            </a:r>
            <a:endParaRPr lang="en-US" sz="1800" dirty="0"/>
          </a:p>
          <a:p>
            <a:r>
              <a:rPr lang="en-US" dirty="0"/>
              <a:t>Help Windows know if SSD is installed on machine</a:t>
            </a:r>
          </a:p>
          <a:p>
            <a:r>
              <a:rPr lang="en-US" dirty="0"/>
              <a:t>I just created a batch file with command in it</a:t>
            </a:r>
          </a:p>
          <a:p>
            <a:pPr lvl="1"/>
            <a:r>
              <a:rPr lang="en-US" dirty="0"/>
              <a:t>winsat formal</a:t>
            </a:r>
          </a:p>
          <a:p>
            <a:pPr lvl="1"/>
            <a:r>
              <a:rPr lang="en-US" dirty="0"/>
              <a:t>Put batch file as an Application in MDT</a:t>
            </a:r>
          </a:p>
        </p:txBody>
      </p:sp>
    </p:spTree>
    <p:extLst>
      <p:ext uri="{BB962C8B-B14F-4D97-AF65-F5344CB8AC3E}">
        <p14:creationId xmlns:p14="http://schemas.microsoft.com/office/powerpoint/2010/main" val="19728213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things go wrong check the logs</a:t>
            </a:r>
          </a:p>
          <a:p>
            <a:r>
              <a:rPr lang="en-US" dirty="0"/>
              <a:t>Logs controlled by Control.ini</a:t>
            </a:r>
          </a:p>
          <a:p>
            <a:pPr lvl="1"/>
            <a:r>
              <a:rPr lang="en-US" sz="2000" dirty="0"/>
              <a:t>; Copy Logs if an error occurs or when deployment is successfully completed</a:t>
            </a:r>
          </a:p>
          <a:p>
            <a:pPr lvl="1"/>
            <a:r>
              <a:rPr lang="en-US" sz="2000" dirty="0" err="1"/>
              <a:t>SLShare</a:t>
            </a:r>
            <a:r>
              <a:rPr lang="en-US" sz="2000" dirty="0"/>
              <a:t>=\\MDT01\</a:t>
            </a:r>
            <a:r>
              <a:rPr lang="en-US" sz="2000" dirty="0" err="1"/>
              <a:t>HECCDeploy</a:t>
            </a:r>
            <a:r>
              <a:rPr lang="en-US" sz="2000" dirty="0"/>
              <a:t>$\Logs</a:t>
            </a:r>
          </a:p>
          <a:p>
            <a:pPr lvl="1"/>
            <a:r>
              <a:rPr lang="en-US" sz="2000" dirty="0"/>
              <a:t>; Enable Dynamic Logging</a:t>
            </a:r>
          </a:p>
          <a:p>
            <a:pPr lvl="1"/>
            <a:r>
              <a:rPr lang="en-US" sz="2000" dirty="0" err="1"/>
              <a:t>SLSHAREDynamicLogging</a:t>
            </a:r>
            <a:r>
              <a:rPr lang="en-US" sz="2000" dirty="0"/>
              <a:t>=\\MDT01\</a:t>
            </a:r>
            <a:r>
              <a:rPr lang="en-US" sz="2000" dirty="0" err="1"/>
              <a:t>HECCDeploy</a:t>
            </a:r>
            <a:r>
              <a:rPr lang="en-US" sz="2000" dirty="0"/>
              <a:t>$\</a:t>
            </a:r>
            <a:r>
              <a:rPr lang="en-US" sz="2000" dirty="0" err="1"/>
              <a:t>DynLog</a:t>
            </a:r>
            <a:r>
              <a:rPr lang="en-US" sz="2000" dirty="0"/>
              <a:t>\%</a:t>
            </a:r>
            <a:r>
              <a:rPr lang="en-US" sz="2000" dirty="0" err="1"/>
              <a:t>OSDComputername</a:t>
            </a:r>
            <a:r>
              <a:rPr lang="en-US" sz="2000" dirty="0"/>
              <a:t>%</a:t>
            </a:r>
          </a:p>
          <a:p>
            <a:r>
              <a:rPr lang="en-US" sz="2400" dirty="0"/>
              <a:t>Create both the Logs and </a:t>
            </a:r>
            <a:r>
              <a:rPr lang="en-US" sz="2400" dirty="0" err="1"/>
              <a:t>DynLog</a:t>
            </a:r>
            <a:r>
              <a:rPr lang="en-US" sz="2400" dirty="0"/>
              <a:t> folders in %</a:t>
            </a:r>
            <a:r>
              <a:rPr lang="en-US" sz="2400" dirty="0" err="1"/>
              <a:t>DeploymentRoot</a:t>
            </a:r>
            <a:r>
              <a:rPr lang="en-US" sz="2400" dirty="0"/>
              <a:t>%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487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status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Script to query MDT Monitor and show status</a:t>
            </a:r>
          </a:p>
          <a:p>
            <a:r>
              <a:rPr lang="en-US" dirty="0"/>
              <a:t>Output file goes to IIS server running on MDT box</a:t>
            </a:r>
          </a:p>
          <a:p>
            <a:r>
              <a:rPr lang="en-US" dirty="0"/>
              <a:t>Simple page but helpful when running around school imaging PC’s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353" y="3286640"/>
            <a:ext cx="54483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504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61934"/>
          </a:xfrm>
        </p:spPr>
        <p:txBody>
          <a:bodyPr>
            <a:normAutofit/>
          </a:bodyPr>
          <a:lstStyle/>
          <a:p>
            <a:pPr algn="ctr"/>
            <a:r>
              <a:rPr lang="en-US" sz="16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585258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41228"/>
          </a:xfrm>
        </p:spPr>
        <p:txBody>
          <a:bodyPr>
            <a:normAutofit/>
          </a:bodyPr>
          <a:lstStyle/>
          <a:p>
            <a:pPr algn="ctr"/>
            <a:r>
              <a:rPr lang="en-US" sz="138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199175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files and slide deck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files used for class and slide deck can be found on my GitHub account.</a:t>
            </a:r>
          </a:p>
          <a:p>
            <a:r>
              <a:rPr lang="en-US">
                <a:hlinkClick r:id="rId2"/>
              </a:rPr>
              <a:t>https://github.com/jryanwall/FortWayneVmug-2019</a:t>
            </a:r>
            <a:endParaRPr lang="en-US"/>
          </a:p>
          <a:p>
            <a:r>
              <a:rPr lang="en-US"/>
              <a:t>If </a:t>
            </a:r>
            <a:r>
              <a:rPr lang="en-US" dirty="0"/>
              <a:t>you don’t find something or have questions shoot me an email or hit me up on Twitter</a:t>
            </a:r>
          </a:p>
          <a:p>
            <a:pPr lvl="1"/>
            <a:r>
              <a:rPr lang="en-US" dirty="0">
                <a:hlinkClick r:id="rId3"/>
              </a:rPr>
              <a:t>jryanwall@gmail.com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@</a:t>
            </a:r>
            <a:r>
              <a:rPr lang="en-US" dirty="0" err="1">
                <a:hlinkClick r:id="rId4"/>
              </a:rPr>
              <a:t>JRyanWall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 also have a list on Twitter of related to OSD</a:t>
            </a:r>
          </a:p>
          <a:p>
            <a:pPr lvl="1"/>
            <a:r>
              <a:rPr lang="en-US" dirty="0">
                <a:hlinkClick r:id="rId5"/>
              </a:rPr>
              <a:t>https://twitter.com/jryanwall/lists/deployment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389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564</TotalTime>
  <Words>3884</Words>
  <Application>Microsoft Office PowerPoint</Application>
  <PresentationFormat>Widescreen</PresentationFormat>
  <Paragraphs>611</Paragraphs>
  <Slides>95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Arial</vt:lpstr>
      <vt:lpstr>Calibri</vt:lpstr>
      <vt:lpstr>Calibri Light</vt:lpstr>
      <vt:lpstr>Consolas</vt:lpstr>
      <vt:lpstr>Retrospect</vt:lpstr>
      <vt:lpstr>Windows Image Creation</vt:lpstr>
      <vt:lpstr>About Me</vt:lpstr>
      <vt:lpstr>Stand on the shoulders of others</vt:lpstr>
      <vt:lpstr>My Build Lab</vt:lpstr>
      <vt:lpstr>My Build Lab continued</vt:lpstr>
      <vt:lpstr>Agenda – Section 1</vt:lpstr>
      <vt:lpstr>Agenda – Section 2</vt:lpstr>
      <vt:lpstr>Agenda – Section 3</vt:lpstr>
      <vt:lpstr>Agenda – Section 4</vt:lpstr>
      <vt:lpstr>Agenda – Section 5</vt:lpstr>
      <vt:lpstr>Agenda – Section 6</vt:lpstr>
      <vt:lpstr>Section 1</vt:lpstr>
      <vt:lpstr>Agenda – Section 1</vt:lpstr>
      <vt:lpstr>Things you will need</vt:lpstr>
      <vt:lpstr>Windows ADK Install</vt:lpstr>
      <vt:lpstr>Windows ADK WinPE</vt:lpstr>
      <vt:lpstr>MDT 8450</vt:lpstr>
      <vt:lpstr>Create Deployment Share</vt:lpstr>
      <vt:lpstr>Create Deployment Share … Easy way</vt:lpstr>
      <vt:lpstr>Configuring Deployment Share</vt:lpstr>
      <vt:lpstr>Main files to configure</vt:lpstr>
      <vt:lpstr>Bootstrap.ini</vt:lpstr>
      <vt:lpstr>CustomSettings.ini</vt:lpstr>
      <vt:lpstr>OSDBuilder – Offline Servicing</vt:lpstr>
      <vt:lpstr>OSDBuilder – Offline Servicing</vt:lpstr>
      <vt:lpstr>Demo</vt:lpstr>
      <vt:lpstr>Section 2</vt:lpstr>
      <vt:lpstr>Agenda – Section 2</vt:lpstr>
      <vt:lpstr>Things you will need</vt:lpstr>
      <vt:lpstr>Add Applications Office 2016</vt:lpstr>
      <vt:lpstr>Add Applications Office 2016</vt:lpstr>
      <vt:lpstr>Update Office Application</vt:lpstr>
      <vt:lpstr>Add Applications Office 365 Pro Plus</vt:lpstr>
      <vt:lpstr>Add Applications Visual C++ runtimes</vt:lpstr>
      <vt:lpstr>Add Applications Other Apps</vt:lpstr>
      <vt:lpstr>Import OS to MDT</vt:lpstr>
      <vt:lpstr>Import OS to MDT</vt:lpstr>
      <vt:lpstr>Import OS to MDT</vt:lpstr>
      <vt:lpstr>Import OS to MDT</vt:lpstr>
      <vt:lpstr>Import OS to MDT</vt:lpstr>
      <vt:lpstr>Import OS to MDT</vt:lpstr>
      <vt:lpstr>Import OS to MDT</vt:lpstr>
      <vt:lpstr>Customizing/Tweaking OS Background Tweak</vt:lpstr>
      <vt:lpstr>Customizing/Tweaking OS Lock Screen Changes</vt:lpstr>
      <vt:lpstr>Customizing/Tweaking OS Remove Built-in Apps</vt:lpstr>
      <vt:lpstr>Task Sequence Create Task Sequence</vt:lpstr>
      <vt:lpstr>Task Sequence Create Task Sequence</vt:lpstr>
      <vt:lpstr>Task Sequence Adjust Power Plan</vt:lpstr>
      <vt:lpstr>Task Sequence Apply OS Updates</vt:lpstr>
      <vt:lpstr>Task Sequence Configure - Enable RDP</vt:lpstr>
      <vt:lpstr>Task Sequence Cleanup Before Sysprep</vt:lpstr>
      <vt:lpstr>Demo</vt:lpstr>
      <vt:lpstr>Questions</vt:lpstr>
      <vt:lpstr>Helpful Info</vt:lpstr>
      <vt:lpstr>Section 3</vt:lpstr>
      <vt:lpstr>Agenda – Section 3</vt:lpstr>
      <vt:lpstr>Build and Capture</vt:lpstr>
      <vt:lpstr>Build and Capture</vt:lpstr>
      <vt:lpstr>Build and Capture</vt:lpstr>
      <vt:lpstr>Image Factory</vt:lpstr>
      <vt:lpstr>Demo</vt:lpstr>
      <vt:lpstr>Questions</vt:lpstr>
      <vt:lpstr>Section 4</vt:lpstr>
      <vt:lpstr>Agenda – Section 4</vt:lpstr>
      <vt:lpstr>Deployment Share </vt:lpstr>
      <vt:lpstr>Deployment Share settings</vt:lpstr>
      <vt:lpstr>Importing WIM</vt:lpstr>
      <vt:lpstr>Importing WIM</vt:lpstr>
      <vt:lpstr>WDS and PXE</vt:lpstr>
      <vt:lpstr>Create Task Sequence</vt:lpstr>
      <vt:lpstr>Demo</vt:lpstr>
      <vt:lpstr>Section 5</vt:lpstr>
      <vt:lpstr>Agenda – Section 5</vt:lpstr>
      <vt:lpstr>Modern Driver Implementation </vt:lpstr>
      <vt:lpstr>Model Alias</vt:lpstr>
      <vt:lpstr>Driver Task Sequence Adjustment</vt:lpstr>
      <vt:lpstr>Driver Task Sequence Adjustment</vt:lpstr>
      <vt:lpstr>Driver Automation Tool</vt:lpstr>
      <vt:lpstr>BIOS upgrade during deployment</vt:lpstr>
      <vt:lpstr>BIOS upgrade Task Sequence</vt:lpstr>
      <vt:lpstr>Demo</vt:lpstr>
      <vt:lpstr>Section 6</vt:lpstr>
      <vt:lpstr>Agenda – Section 6</vt:lpstr>
      <vt:lpstr>Old PC Name</vt:lpstr>
      <vt:lpstr>Final Adjustments Local Admin Changes</vt:lpstr>
      <vt:lpstr>Final Adjustments Local Admin Changes</vt:lpstr>
      <vt:lpstr>Final Adjustments Local accounts</vt:lpstr>
      <vt:lpstr>Final Adjustments Activate Office 2016</vt:lpstr>
      <vt:lpstr>Final Adjustments OEM Information</vt:lpstr>
      <vt:lpstr>Final Adjustments Generate Windows Experience </vt:lpstr>
      <vt:lpstr>Logging</vt:lpstr>
      <vt:lpstr>Website status page</vt:lpstr>
      <vt:lpstr>Demo</vt:lpstr>
      <vt:lpstr>Questions</vt:lpstr>
      <vt:lpstr>Class files and slide deck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Image Creation</dc:title>
  <dc:creator>Ryan Wall</dc:creator>
  <cp:lastModifiedBy>Ryan Wall</cp:lastModifiedBy>
  <cp:revision>1</cp:revision>
  <dcterms:created xsi:type="dcterms:W3CDTF">2019-05-07T15:34:36Z</dcterms:created>
  <dcterms:modified xsi:type="dcterms:W3CDTF">2019-05-15T19:48:42Z</dcterms:modified>
</cp:coreProperties>
</file>